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5" r:id="rId4"/>
    <p:sldId id="270" r:id="rId5"/>
    <p:sldId id="272" r:id="rId6"/>
    <p:sldId id="259" r:id="rId7"/>
    <p:sldId id="260" r:id="rId8"/>
    <p:sldId id="274" r:id="rId9"/>
    <p:sldId id="261" r:id="rId10"/>
    <p:sldId id="275" r:id="rId11"/>
    <p:sldId id="271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F294A0-7569-4A30-AFA1-68024C9806EC}" type="doc">
      <dgm:prSet loTypeId="urn:microsoft.com/office/officeart/2005/8/layout/lProcess3" loCatId="process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ZA"/>
        </a:p>
      </dgm:t>
    </dgm:pt>
    <dgm:pt modelId="{88FBA574-A871-43DB-B3B5-F5209ADE1E6B}">
      <dgm:prSet/>
      <dgm:spPr/>
      <dgm:t>
        <a:bodyPr/>
        <a:lstStyle/>
        <a:p>
          <a:pPr rtl="0"/>
          <a:r>
            <a:rPr lang="en-GB" smtClean="0"/>
            <a:t>To support a whole systems approach to sustainability mainstreaming</a:t>
          </a:r>
          <a:endParaRPr lang="en-ZA"/>
        </a:p>
      </dgm:t>
    </dgm:pt>
    <dgm:pt modelId="{508E3872-50BA-41EA-87A2-9D19A7E07EC1}" type="parTrans" cxnId="{9972CD9C-FF7E-451F-B9EE-E2191809F4EF}">
      <dgm:prSet/>
      <dgm:spPr/>
      <dgm:t>
        <a:bodyPr/>
        <a:lstStyle/>
        <a:p>
          <a:endParaRPr lang="en-ZA"/>
        </a:p>
      </dgm:t>
    </dgm:pt>
    <dgm:pt modelId="{CAD7B50B-35D6-4682-B4C0-9C085BCA9FA7}" type="sibTrans" cxnId="{9972CD9C-FF7E-451F-B9EE-E2191809F4EF}">
      <dgm:prSet/>
      <dgm:spPr/>
      <dgm:t>
        <a:bodyPr/>
        <a:lstStyle/>
        <a:p>
          <a:endParaRPr lang="en-ZA"/>
        </a:p>
      </dgm:t>
    </dgm:pt>
    <dgm:pt modelId="{62BA7E32-155A-4415-9101-88D98CFF3486}">
      <dgm:prSet/>
      <dgm:spPr/>
      <dgm:t>
        <a:bodyPr/>
        <a:lstStyle/>
        <a:p>
          <a:pPr rtl="0"/>
          <a:r>
            <a:rPr lang="en-ZA" smtClean="0"/>
            <a:t>An understanding of a systems thinking approach and critical realist analysis in assessing and enhancing mainstreaming of sustainable development</a:t>
          </a:r>
          <a:endParaRPr lang="en-ZA"/>
        </a:p>
      </dgm:t>
    </dgm:pt>
    <dgm:pt modelId="{3B3EDCE1-2C5D-4189-983A-481D190DD6B2}" type="parTrans" cxnId="{A65BBB9B-9207-4B6C-AB29-7FADE73E52B9}">
      <dgm:prSet/>
      <dgm:spPr/>
      <dgm:t>
        <a:bodyPr/>
        <a:lstStyle/>
        <a:p>
          <a:endParaRPr lang="en-ZA"/>
        </a:p>
      </dgm:t>
    </dgm:pt>
    <dgm:pt modelId="{3CB1742A-E4BB-4F78-924B-64BD2725A9CB}" type="sibTrans" cxnId="{A65BBB9B-9207-4B6C-AB29-7FADE73E52B9}">
      <dgm:prSet/>
      <dgm:spPr/>
      <dgm:t>
        <a:bodyPr/>
        <a:lstStyle/>
        <a:p>
          <a:endParaRPr lang="en-ZA"/>
        </a:p>
      </dgm:t>
    </dgm:pt>
    <dgm:pt modelId="{BDF58776-D3B4-4AA5-9F48-4DC93752A20A}" type="pres">
      <dgm:prSet presAssocID="{45F294A0-7569-4A30-AFA1-68024C9806E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8C8BCA23-9EBB-4F11-920A-8E71F818C851}" type="pres">
      <dgm:prSet presAssocID="{88FBA574-A871-43DB-B3B5-F5209ADE1E6B}" presName="horFlow" presStyleCnt="0"/>
      <dgm:spPr/>
    </dgm:pt>
    <dgm:pt modelId="{5DE27F3B-9A61-496F-83D4-BC1E889A88F9}" type="pres">
      <dgm:prSet presAssocID="{88FBA574-A871-43DB-B3B5-F5209ADE1E6B}" presName="bigChev" presStyleLbl="node1" presStyleIdx="0" presStyleCnt="2"/>
      <dgm:spPr/>
      <dgm:t>
        <a:bodyPr/>
        <a:lstStyle/>
        <a:p>
          <a:endParaRPr lang="en-ZA"/>
        </a:p>
      </dgm:t>
    </dgm:pt>
    <dgm:pt modelId="{1A8C8A05-03F3-4AD8-88E6-7371334BAD17}" type="pres">
      <dgm:prSet presAssocID="{88FBA574-A871-43DB-B3B5-F5209ADE1E6B}" presName="vSp" presStyleCnt="0"/>
      <dgm:spPr/>
    </dgm:pt>
    <dgm:pt modelId="{424F8807-57A4-476E-A3F4-3D1C172D18C6}" type="pres">
      <dgm:prSet presAssocID="{62BA7E32-155A-4415-9101-88D98CFF3486}" presName="horFlow" presStyleCnt="0"/>
      <dgm:spPr/>
    </dgm:pt>
    <dgm:pt modelId="{2491D15D-0E92-43E6-B303-6CA689CFD5C5}" type="pres">
      <dgm:prSet presAssocID="{62BA7E32-155A-4415-9101-88D98CFF3486}" presName="bigChev" presStyleLbl="node1" presStyleIdx="1" presStyleCnt="2"/>
      <dgm:spPr/>
      <dgm:t>
        <a:bodyPr/>
        <a:lstStyle/>
        <a:p>
          <a:endParaRPr lang="en-ZA"/>
        </a:p>
      </dgm:t>
    </dgm:pt>
  </dgm:ptLst>
  <dgm:cxnLst>
    <dgm:cxn modelId="{2D2F8299-1005-4B63-A1CB-DB82F55FC440}" type="presOf" srcId="{88FBA574-A871-43DB-B3B5-F5209ADE1E6B}" destId="{5DE27F3B-9A61-496F-83D4-BC1E889A88F9}" srcOrd="0" destOrd="0" presId="urn:microsoft.com/office/officeart/2005/8/layout/lProcess3"/>
    <dgm:cxn modelId="{00438985-8C85-4B38-85E2-32C28F425887}" type="presOf" srcId="{45F294A0-7569-4A30-AFA1-68024C9806EC}" destId="{BDF58776-D3B4-4AA5-9F48-4DC93752A20A}" srcOrd="0" destOrd="0" presId="urn:microsoft.com/office/officeart/2005/8/layout/lProcess3"/>
    <dgm:cxn modelId="{A65BBB9B-9207-4B6C-AB29-7FADE73E52B9}" srcId="{45F294A0-7569-4A30-AFA1-68024C9806EC}" destId="{62BA7E32-155A-4415-9101-88D98CFF3486}" srcOrd="1" destOrd="0" parTransId="{3B3EDCE1-2C5D-4189-983A-481D190DD6B2}" sibTransId="{3CB1742A-E4BB-4F78-924B-64BD2725A9CB}"/>
    <dgm:cxn modelId="{9972CD9C-FF7E-451F-B9EE-E2191809F4EF}" srcId="{45F294A0-7569-4A30-AFA1-68024C9806EC}" destId="{88FBA574-A871-43DB-B3B5-F5209ADE1E6B}" srcOrd="0" destOrd="0" parTransId="{508E3872-50BA-41EA-87A2-9D19A7E07EC1}" sibTransId="{CAD7B50B-35D6-4682-B4C0-9C085BCA9FA7}"/>
    <dgm:cxn modelId="{D2743D06-EA06-473B-B30B-F00C2B335CE6}" type="presOf" srcId="{62BA7E32-155A-4415-9101-88D98CFF3486}" destId="{2491D15D-0E92-43E6-B303-6CA689CFD5C5}" srcOrd="0" destOrd="0" presId="urn:microsoft.com/office/officeart/2005/8/layout/lProcess3"/>
    <dgm:cxn modelId="{88DD1192-8EDA-4033-9B63-731C765FEF2D}" type="presParOf" srcId="{BDF58776-D3B4-4AA5-9F48-4DC93752A20A}" destId="{8C8BCA23-9EBB-4F11-920A-8E71F818C851}" srcOrd="0" destOrd="0" presId="urn:microsoft.com/office/officeart/2005/8/layout/lProcess3"/>
    <dgm:cxn modelId="{8F7A0B21-1792-452E-8943-8F5DEC4C7821}" type="presParOf" srcId="{8C8BCA23-9EBB-4F11-920A-8E71F818C851}" destId="{5DE27F3B-9A61-496F-83D4-BC1E889A88F9}" srcOrd="0" destOrd="0" presId="urn:microsoft.com/office/officeart/2005/8/layout/lProcess3"/>
    <dgm:cxn modelId="{125AC494-18A8-47A8-9695-EA4DEC297317}" type="presParOf" srcId="{BDF58776-D3B4-4AA5-9F48-4DC93752A20A}" destId="{1A8C8A05-03F3-4AD8-88E6-7371334BAD17}" srcOrd="1" destOrd="0" presId="urn:microsoft.com/office/officeart/2005/8/layout/lProcess3"/>
    <dgm:cxn modelId="{6B9F2497-F639-4451-803E-DE77DE75824C}" type="presParOf" srcId="{BDF58776-D3B4-4AA5-9F48-4DC93752A20A}" destId="{424F8807-57A4-476E-A3F4-3D1C172D18C6}" srcOrd="2" destOrd="0" presId="urn:microsoft.com/office/officeart/2005/8/layout/lProcess3"/>
    <dgm:cxn modelId="{83024BA3-4D86-425F-AC58-6E30A39C3C91}" type="presParOf" srcId="{424F8807-57A4-476E-A3F4-3D1C172D18C6}" destId="{2491D15D-0E92-43E6-B303-6CA689CFD5C5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B6494D-255D-43B5-BB48-884B63A9F41A}" type="doc">
      <dgm:prSet loTypeId="urn:microsoft.com/office/officeart/2005/8/layout/funnel1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ZA"/>
        </a:p>
      </dgm:t>
    </dgm:pt>
    <dgm:pt modelId="{66818892-4AAC-4B5E-BC59-E437B0F7001B}">
      <dgm:prSet phldrT="[Text]" custT="1"/>
      <dgm:spPr>
        <a:xfrm>
          <a:off x="1529708" y="1457548"/>
          <a:ext cx="993145" cy="985279"/>
        </a:xfrm>
        <a:solidFill>
          <a:srgbClr val="C0504D">
            <a:hueOff val="4681519"/>
            <a:satOff val="-5839"/>
            <a:lumOff val="1373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l"/>
          <a:r>
            <a:rPr lang="en-ZA" sz="1150" b="1" dirty="0" smtClean="0">
              <a:solidFill>
                <a:sysClr val="window" lastClr="FFFFFF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Other SATs</a:t>
          </a:r>
        </a:p>
        <a:p>
          <a:pPr algn="l"/>
          <a:r>
            <a:rPr lang="en-ZA" sz="1150" dirty="0" smtClean="0">
              <a:solidFill>
                <a:sysClr val="window" lastClr="FFFFFF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-SAQ</a:t>
          </a:r>
        </a:p>
        <a:p>
          <a:pPr algn="l"/>
          <a:r>
            <a:rPr lang="en-ZA" sz="1150" dirty="0" smtClean="0">
              <a:solidFill>
                <a:sysClr val="window" lastClr="FFFFFF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-AISHE</a:t>
          </a:r>
        </a:p>
        <a:p>
          <a:pPr algn="l"/>
          <a:r>
            <a:rPr lang="en-ZA" sz="1150" dirty="0" smtClean="0">
              <a:solidFill>
                <a:sysClr val="window" lastClr="FFFFFF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-GASU</a:t>
          </a:r>
          <a:endParaRPr lang="en-ZA" sz="1150" dirty="0">
            <a:solidFill>
              <a:sysClr val="window" lastClr="FFFFFF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2347931-17C2-4900-AD2A-C16D12022568}" type="parTrans" cxnId="{0A9D2D9E-3C7A-49A8-B89C-2940F74153AE}">
      <dgm:prSet/>
      <dgm:spPr/>
      <dgm:t>
        <a:bodyPr/>
        <a:lstStyle/>
        <a:p>
          <a:endParaRPr lang="en-ZA"/>
        </a:p>
      </dgm:t>
    </dgm:pt>
    <dgm:pt modelId="{C0A40982-8337-4BAA-B4DF-1CD82D12363B}" type="sibTrans" cxnId="{0A9D2D9E-3C7A-49A8-B89C-2940F74153AE}">
      <dgm:prSet/>
      <dgm:spPr/>
      <dgm:t>
        <a:bodyPr/>
        <a:lstStyle/>
        <a:p>
          <a:endParaRPr lang="en-ZA"/>
        </a:p>
      </dgm:t>
    </dgm:pt>
    <dgm:pt modelId="{612860C4-0AE8-4CFB-8E41-8D2E7BE1027C}">
      <dgm:prSet phldrT="[Text]" custT="1"/>
      <dgm:spPr>
        <a:xfrm>
          <a:off x="2425683" y="817103"/>
          <a:ext cx="1495016" cy="909399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l"/>
          <a:r>
            <a:rPr lang="en-ZA" sz="1150" b="1" dirty="0" smtClean="0">
              <a:solidFill>
                <a:sysClr val="window" lastClr="FFFFFF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Environment</a:t>
          </a:r>
        </a:p>
        <a:p>
          <a:pPr algn="l"/>
          <a:r>
            <a:rPr lang="en-ZA" sz="1150" dirty="0" smtClean="0">
              <a:solidFill>
                <a:sysClr val="window" lastClr="FFFFFF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-Context</a:t>
          </a:r>
        </a:p>
        <a:p>
          <a:pPr algn="l"/>
          <a:r>
            <a:rPr lang="en-ZA" sz="1150" dirty="0" smtClean="0">
              <a:solidFill>
                <a:sysClr val="window" lastClr="FFFFFF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-Sustainability declarations</a:t>
          </a:r>
          <a:endParaRPr lang="en-ZA" sz="1150" dirty="0">
            <a:solidFill>
              <a:sysClr val="window" lastClr="FFFFFF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E50DAF2-57CF-443A-BADB-E779A02EC44C}" type="parTrans" cxnId="{995754E3-3545-48A8-93ED-F9F1BCF93FBD}">
      <dgm:prSet/>
      <dgm:spPr/>
      <dgm:t>
        <a:bodyPr/>
        <a:lstStyle/>
        <a:p>
          <a:endParaRPr lang="en-ZA"/>
        </a:p>
      </dgm:t>
    </dgm:pt>
    <dgm:pt modelId="{9C8F99B2-8EF7-4D0B-864D-E98FB95E2879}" type="sibTrans" cxnId="{995754E3-3545-48A8-93ED-F9F1BCF93FBD}">
      <dgm:prSet/>
      <dgm:spPr/>
      <dgm:t>
        <a:bodyPr/>
        <a:lstStyle/>
        <a:p>
          <a:endParaRPr lang="en-ZA"/>
        </a:p>
      </dgm:t>
    </dgm:pt>
    <dgm:pt modelId="{E25F1A15-C32F-4CC2-96D5-5D38F7DFFDB8}">
      <dgm:prSet phldrT="[Text]" custT="1"/>
      <dgm:spPr>
        <a:xfrm>
          <a:off x="376915" y="945190"/>
          <a:ext cx="1155782" cy="909399"/>
        </a:xfrm>
        <a:solidFill>
          <a:srgbClr val="C0504D">
            <a:hueOff val="2340759"/>
            <a:satOff val="-2919"/>
            <a:lumOff val="686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ZA" sz="1150" b="1" dirty="0" smtClean="0">
              <a:solidFill>
                <a:sysClr val="window" lastClr="FFFFFF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Theories</a:t>
          </a:r>
        </a:p>
        <a:p>
          <a:r>
            <a:rPr lang="en-ZA" sz="1150" dirty="0" smtClean="0">
              <a:solidFill>
                <a:sysClr val="window" lastClr="FFFFFF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-Critical Realism</a:t>
          </a:r>
        </a:p>
        <a:p>
          <a:r>
            <a:rPr lang="en-ZA" sz="1150" dirty="0" smtClean="0">
              <a:solidFill>
                <a:sysClr val="window" lastClr="FFFFFF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-Systems thinking</a:t>
          </a:r>
          <a:endParaRPr lang="en-ZA" sz="1150" dirty="0">
            <a:solidFill>
              <a:sysClr val="window" lastClr="FFFFFF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B2BE79E-21CF-4A4E-AD0A-350AFCFCADDE}" type="parTrans" cxnId="{7D03684D-FEDC-49D1-BF9F-F1EDC3FF4679}">
      <dgm:prSet/>
      <dgm:spPr/>
      <dgm:t>
        <a:bodyPr/>
        <a:lstStyle/>
        <a:p>
          <a:endParaRPr lang="en-ZA"/>
        </a:p>
      </dgm:t>
    </dgm:pt>
    <dgm:pt modelId="{505F7C6C-E180-4730-A1FB-352ACC1C388C}" type="sibTrans" cxnId="{7D03684D-FEDC-49D1-BF9F-F1EDC3FF4679}">
      <dgm:prSet/>
      <dgm:spPr/>
      <dgm:t>
        <a:bodyPr/>
        <a:lstStyle/>
        <a:p>
          <a:endParaRPr lang="en-ZA"/>
        </a:p>
      </dgm:t>
    </dgm:pt>
    <dgm:pt modelId="{2AE3C291-66A0-4E70-A2D3-74B6AC3E57C8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xfrm>
          <a:off x="1401647" y="3336171"/>
          <a:ext cx="1205111" cy="242367"/>
        </a:xfrm>
        <a:gradFill rotWithShape="1">
          <a:gsLst>
            <a:gs pos="0">
              <a:srgbClr val="8064A2">
                <a:tint val="50000"/>
                <a:satMod val="300000"/>
              </a:srgbClr>
            </a:gs>
            <a:gs pos="35000">
              <a:srgbClr val="8064A2">
                <a:tint val="37000"/>
                <a:satMod val="300000"/>
              </a:srgbClr>
            </a:gs>
            <a:gs pos="100000">
              <a:srgbClr val="8064A2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8064A2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ZA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USAT</a:t>
          </a:r>
          <a:endParaRPr lang="en-ZA" sz="2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BB82625-238D-44AD-BC40-3E8C7386AB04}" type="sibTrans" cxnId="{569DB154-E342-48BB-8022-89E8EE231BEA}">
      <dgm:prSet/>
      <dgm:spPr/>
      <dgm:t>
        <a:bodyPr/>
        <a:lstStyle/>
        <a:p>
          <a:endParaRPr lang="en-ZA"/>
        </a:p>
      </dgm:t>
    </dgm:pt>
    <dgm:pt modelId="{504CAE31-A922-4FB9-9128-91B986E903D9}" type="parTrans" cxnId="{569DB154-E342-48BB-8022-89E8EE231BEA}">
      <dgm:prSet/>
      <dgm:spPr/>
      <dgm:t>
        <a:bodyPr/>
        <a:lstStyle/>
        <a:p>
          <a:endParaRPr lang="en-ZA"/>
        </a:p>
      </dgm:t>
    </dgm:pt>
    <dgm:pt modelId="{5B73F7AC-EE4C-4658-B151-49E47007FFF8}" type="pres">
      <dgm:prSet presAssocID="{E4B6494D-255D-43B5-BB48-884B63A9F41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D992ED27-B9C7-42B3-86E1-A3F0D1818A9D}" type="pres">
      <dgm:prSet presAssocID="{E4B6494D-255D-43B5-BB48-884B63A9F41A}" presName="ellipse" presStyleLbl="trBgShp" presStyleIdx="0" presStyleCnt="1" custScaleX="151462" custScaleY="87394" custLinFactNeighborX="-1063" custLinFactNeighborY="4120"/>
      <dgm:spPr>
        <a:xfrm>
          <a:off x="14868" y="731713"/>
          <a:ext cx="3948530" cy="791228"/>
        </a:xfrm>
        <a:prstGeom prst="ellipse">
          <a:avLst/>
        </a:prstGeom>
        <a:solidFill>
          <a:srgbClr val="C0504D">
            <a:tint val="50000"/>
            <a:alpha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gm:spPr>
      <dgm:t>
        <a:bodyPr/>
        <a:lstStyle/>
        <a:p>
          <a:endParaRPr lang="en-ZA"/>
        </a:p>
      </dgm:t>
    </dgm:pt>
    <dgm:pt modelId="{6CCFD0C4-24A2-4BB6-8397-5D90D0D6DD1E}" type="pres">
      <dgm:prSet presAssocID="{E4B6494D-255D-43B5-BB48-884B63A9F41A}" presName="arrow1" presStyleLbl="fgShp" presStyleIdx="0" presStyleCnt="1" custScaleY="58456" custLinFactNeighborX="3486" custLinFactNeighborY="42440"/>
      <dgm:spPr>
        <a:xfrm>
          <a:off x="1785888" y="3058652"/>
          <a:ext cx="505221" cy="189012"/>
        </a:xfrm>
        <a:prstGeom prst="down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endParaRPr lang="en-ZA"/>
        </a:p>
      </dgm:t>
    </dgm:pt>
    <dgm:pt modelId="{C23534B5-12BC-4F5D-A8B5-1030EF56356E}" type="pres">
      <dgm:prSet presAssocID="{E4B6494D-255D-43B5-BB48-884B63A9F41A}" presName="rectangle" presStyleLbl="revTx" presStyleIdx="0" presStyleCnt="1" custScaleX="53153" custScaleY="57813" custLinFactNeighborX="-688" custLinFactNeighborY="68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ZA"/>
        </a:p>
      </dgm:t>
    </dgm:pt>
    <dgm:pt modelId="{825F11CC-85ED-42BE-BB93-9DC06E314514}" type="pres">
      <dgm:prSet presAssocID="{E25F1A15-C32F-4CC2-96D5-5D38F7DFFDB8}" presName="item1" presStyleLbl="node1" presStyleIdx="0" presStyleCnt="3" custScaleX="164396" custLinFactX="16266" custLinFactNeighborX="100000" custLinFactNeighborY="-8747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ZA"/>
        </a:p>
      </dgm:t>
    </dgm:pt>
    <dgm:pt modelId="{1C62B16E-1F9F-4ACE-A1B0-E06F57DA2692}" type="pres">
      <dgm:prSet presAssocID="{612860C4-0AE8-4CFB-8E41-8D2E7BE1027C}" presName="item2" presStyleLbl="node1" presStyleIdx="1" presStyleCnt="3" custScaleX="127093" custLinFactNeighborX="-56118" custLinFactNeighborY="1629">
        <dgm:presLayoutVars>
          <dgm:bulletEnabled val="1"/>
        </dgm:presLayoutVars>
      </dgm:prSet>
      <dgm:spPr>
        <a:prstGeom prst="plaque">
          <a:avLst/>
        </a:prstGeom>
      </dgm:spPr>
      <dgm:t>
        <a:bodyPr/>
        <a:lstStyle/>
        <a:p>
          <a:endParaRPr lang="en-ZA"/>
        </a:p>
      </dgm:t>
    </dgm:pt>
    <dgm:pt modelId="{3911333A-6A95-4098-86BE-9158CBD5D5BA}" type="pres">
      <dgm:prSet presAssocID="{2AE3C291-66A0-4E70-A2D3-74B6AC3E57C8}" presName="item3" presStyleLbl="node1" presStyleIdx="2" presStyleCnt="3" custScaleX="109209" custScaleY="108344" custLinFactNeighborX="-40518" custLinFactNeighborY="86319">
        <dgm:presLayoutVars>
          <dgm:bulletEnabled val="1"/>
        </dgm:presLayoutVars>
      </dgm:prSet>
      <dgm:spPr>
        <a:prstGeom prst="flowChartOnlineStorage">
          <a:avLst/>
        </a:prstGeom>
      </dgm:spPr>
      <dgm:t>
        <a:bodyPr/>
        <a:lstStyle/>
        <a:p>
          <a:endParaRPr lang="en-ZA"/>
        </a:p>
      </dgm:t>
    </dgm:pt>
    <dgm:pt modelId="{671A03A5-2ACC-41C4-89B1-12D5391FB5F1}" type="pres">
      <dgm:prSet presAssocID="{E4B6494D-255D-43B5-BB48-884B63A9F41A}" presName="funnel" presStyleLbl="trAlignAcc1" presStyleIdx="0" presStyleCnt="1" custScaleX="158801" custScaleY="109911" custLinFactNeighborX="-1343" custLinFactNeighborY="3660"/>
      <dgm:spPr>
        <a:xfrm>
          <a:off x="-225545" y="496876"/>
          <a:ext cx="4492865" cy="2487718"/>
        </a:xfrm>
        <a:prstGeom prst="funnel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endParaRPr lang="en-ZA"/>
        </a:p>
      </dgm:t>
    </dgm:pt>
  </dgm:ptLst>
  <dgm:cxnLst>
    <dgm:cxn modelId="{569DB154-E342-48BB-8022-89E8EE231BEA}" srcId="{E4B6494D-255D-43B5-BB48-884B63A9F41A}" destId="{2AE3C291-66A0-4E70-A2D3-74B6AC3E57C8}" srcOrd="3" destOrd="0" parTransId="{504CAE31-A922-4FB9-9128-91B986E903D9}" sibTransId="{2BB82625-238D-44AD-BC40-3E8C7386AB04}"/>
    <dgm:cxn modelId="{479F7C62-FD73-4D66-93CD-6C647035CFEE}" type="presOf" srcId="{E25F1A15-C32F-4CC2-96D5-5D38F7DFFDB8}" destId="{1C62B16E-1F9F-4ACE-A1B0-E06F57DA2692}" srcOrd="0" destOrd="0" presId="urn:microsoft.com/office/officeart/2005/8/layout/funnel1"/>
    <dgm:cxn modelId="{7FFFA888-8F3B-4C45-9779-6B1ADE8A9907}" type="presOf" srcId="{612860C4-0AE8-4CFB-8E41-8D2E7BE1027C}" destId="{825F11CC-85ED-42BE-BB93-9DC06E314514}" srcOrd="0" destOrd="0" presId="urn:microsoft.com/office/officeart/2005/8/layout/funnel1"/>
    <dgm:cxn modelId="{7D03684D-FEDC-49D1-BF9F-F1EDC3FF4679}" srcId="{E4B6494D-255D-43B5-BB48-884B63A9F41A}" destId="{E25F1A15-C32F-4CC2-96D5-5D38F7DFFDB8}" srcOrd="1" destOrd="0" parTransId="{FB2BE79E-21CF-4A4E-AD0A-350AFCFCADDE}" sibTransId="{505F7C6C-E180-4730-A1FB-352ACC1C388C}"/>
    <dgm:cxn modelId="{AE39F58C-F490-495A-BCEE-F0448364161A}" type="presOf" srcId="{66818892-4AAC-4B5E-BC59-E437B0F7001B}" destId="{3911333A-6A95-4098-86BE-9158CBD5D5BA}" srcOrd="0" destOrd="0" presId="urn:microsoft.com/office/officeart/2005/8/layout/funnel1"/>
    <dgm:cxn modelId="{FE046F43-7077-4D41-9912-84F068223634}" type="presOf" srcId="{E4B6494D-255D-43B5-BB48-884B63A9F41A}" destId="{5B73F7AC-EE4C-4658-B151-49E47007FFF8}" srcOrd="0" destOrd="0" presId="urn:microsoft.com/office/officeart/2005/8/layout/funnel1"/>
    <dgm:cxn modelId="{724BBEF1-2E32-4D36-A704-07143151FBB8}" type="presOf" srcId="{2AE3C291-66A0-4E70-A2D3-74B6AC3E57C8}" destId="{C23534B5-12BC-4F5D-A8B5-1030EF56356E}" srcOrd="0" destOrd="0" presId="urn:microsoft.com/office/officeart/2005/8/layout/funnel1"/>
    <dgm:cxn modelId="{995754E3-3545-48A8-93ED-F9F1BCF93FBD}" srcId="{E4B6494D-255D-43B5-BB48-884B63A9F41A}" destId="{612860C4-0AE8-4CFB-8E41-8D2E7BE1027C}" srcOrd="2" destOrd="0" parTransId="{EE50DAF2-57CF-443A-BADB-E779A02EC44C}" sibTransId="{9C8F99B2-8EF7-4D0B-864D-E98FB95E2879}"/>
    <dgm:cxn modelId="{0A9D2D9E-3C7A-49A8-B89C-2940F74153AE}" srcId="{E4B6494D-255D-43B5-BB48-884B63A9F41A}" destId="{66818892-4AAC-4B5E-BC59-E437B0F7001B}" srcOrd="0" destOrd="0" parTransId="{02347931-17C2-4900-AD2A-C16D12022568}" sibTransId="{C0A40982-8337-4BAA-B4DF-1CD82D12363B}"/>
    <dgm:cxn modelId="{FC0ECA7F-A9E4-415B-B23B-2324AD8E20D5}" type="presParOf" srcId="{5B73F7AC-EE4C-4658-B151-49E47007FFF8}" destId="{D992ED27-B9C7-42B3-86E1-A3F0D1818A9D}" srcOrd="0" destOrd="0" presId="urn:microsoft.com/office/officeart/2005/8/layout/funnel1"/>
    <dgm:cxn modelId="{FCADD32D-181B-4713-BB11-C34A66CAAAAD}" type="presParOf" srcId="{5B73F7AC-EE4C-4658-B151-49E47007FFF8}" destId="{6CCFD0C4-24A2-4BB6-8397-5D90D0D6DD1E}" srcOrd="1" destOrd="0" presId="urn:microsoft.com/office/officeart/2005/8/layout/funnel1"/>
    <dgm:cxn modelId="{1A13EB4F-A884-4BD5-B154-81CFF1D32F25}" type="presParOf" srcId="{5B73F7AC-EE4C-4658-B151-49E47007FFF8}" destId="{C23534B5-12BC-4F5D-A8B5-1030EF56356E}" srcOrd="2" destOrd="0" presId="urn:microsoft.com/office/officeart/2005/8/layout/funnel1"/>
    <dgm:cxn modelId="{9CA01871-1BD5-41A5-9377-C4D5A3F2760F}" type="presParOf" srcId="{5B73F7AC-EE4C-4658-B151-49E47007FFF8}" destId="{825F11CC-85ED-42BE-BB93-9DC06E314514}" srcOrd="3" destOrd="0" presId="urn:microsoft.com/office/officeart/2005/8/layout/funnel1"/>
    <dgm:cxn modelId="{1D37FD62-24CA-4677-A229-468A54D18342}" type="presParOf" srcId="{5B73F7AC-EE4C-4658-B151-49E47007FFF8}" destId="{1C62B16E-1F9F-4ACE-A1B0-E06F57DA2692}" srcOrd="4" destOrd="0" presId="urn:microsoft.com/office/officeart/2005/8/layout/funnel1"/>
    <dgm:cxn modelId="{CE0A4A6C-8C41-4E92-AE23-8C5CBE294549}" type="presParOf" srcId="{5B73F7AC-EE4C-4658-B151-49E47007FFF8}" destId="{3911333A-6A95-4098-86BE-9158CBD5D5BA}" srcOrd="5" destOrd="0" presId="urn:microsoft.com/office/officeart/2005/8/layout/funnel1"/>
    <dgm:cxn modelId="{F93CE52D-0B24-47B5-8BDA-BAFFFF652107}" type="presParOf" srcId="{5B73F7AC-EE4C-4658-B151-49E47007FFF8}" destId="{671A03A5-2ACC-41C4-89B1-12D5391FB5F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BAC9C0-EC62-4060-B612-A8182C790018}" type="doc">
      <dgm:prSet loTypeId="urn:microsoft.com/office/officeart/2005/8/layout/chevron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F3D4205D-CBE9-4950-ADC1-BAD36436C8EF}">
      <dgm:prSet phldrT="[Text]" custT="1"/>
      <dgm:spPr>
        <a:xfrm rot="5400000">
          <a:off x="-312793" y="2558278"/>
          <a:ext cx="1166946" cy="559825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64A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ZA" sz="1200" b="1" dirty="0" smtClean="0">
              <a:solidFill>
                <a:sysClr val="windowText" lastClr="000000"/>
              </a:solidFill>
              <a:latin typeface="+mj-lt"/>
              <a:ea typeface="Verdana" pitchFamily="34" charset="0"/>
              <a:cs typeface="Verdana" pitchFamily="34" charset="0"/>
            </a:rPr>
            <a:t>Systems theory</a:t>
          </a:r>
          <a:endParaRPr lang="en-ZA" sz="1200" b="1" dirty="0">
            <a:solidFill>
              <a:sysClr val="windowText" lastClr="000000"/>
            </a:solidFill>
            <a:latin typeface="+mj-lt"/>
            <a:ea typeface="Verdana" pitchFamily="34" charset="0"/>
            <a:cs typeface="Verdana" pitchFamily="34" charset="0"/>
          </a:endParaRPr>
        </a:p>
      </dgm:t>
    </dgm:pt>
    <dgm:pt modelId="{CEA47956-7276-4984-A49C-A3DB9887BB37}" type="parTrans" cxnId="{52BC4146-AD09-44FB-A393-362DA8DBBBEF}">
      <dgm:prSet/>
      <dgm:spPr/>
      <dgm:t>
        <a:bodyPr/>
        <a:lstStyle/>
        <a:p>
          <a:endParaRPr lang="en-ZA" sz="1200">
            <a:latin typeface="+mj-lt"/>
            <a:ea typeface="Verdana" pitchFamily="34" charset="0"/>
            <a:cs typeface="Verdana" pitchFamily="34" charset="0"/>
          </a:endParaRPr>
        </a:p>
      </dgm:t>
    </dgm:pt>
    <dgm:pt modelId="{1488B752-B2DB-4363-9AFC-E916B5D590EF}" type="sibTrans" cxnId="{52BC4146-AD09-44FB-A393-362DA8DBBBEF}">
      <dgm:prSet/>
      <dgm:spPr/>
      <dgm:t>
        <a:bodyPr/>
        <a:lstStyle/>
        <a:p>
          <a:endParaRPr lang="en-ZA" sz="1200">
            <a:latin typeface="+mj-lt"/>
            <a:ea typeface="Verdana" pitchFamily="34" charset="0"/>
            <a:cs typeface="Verdana" pitchFamily="34" charset="0"/>
          </a:endParaRPr>
        </a:p>
      </dgm:t>
    </dgm:pt>
    <dgm:pt modelId="{06FCFEA7-E9E0-4E09-9DC9-E89E74D915B5}">
      <dgm:prSet phldrT="[Text]" custT="1"/>
      <dgm:spPr>
        <a:xfrm rot="5400000">
          <a:off x="1439159" y="1317573"/>
          <a:ext cx="961414" cy="276369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Verdana" pitchFamily="34" charset="0"/>
              <a:cs typeface="Arial" pitchFamily="34" charset="0"/>
            </a:rPr>
            <a:t>support a whole systems approach to sustainability mainstreaming</a:t>
          </a:r>
          <a:endParaRPr lang="en-ZA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Verdana" pitchFamily="34" charset="0"/>
            <a:cs typeface="Arial" pitchFamily="34" charset="0"/>
          </a:endParaRPr>
        </a:p>
      </dgm:t>
    </dgm:pt>
    <dgm:pt modelId="{99AE1C26-AE6F-4070-ACC1-64141DA54359}" type="parTrans" cxnId="{17865D7E-3254-4CBD-A6C7-9024E94192F0}">
      <dgm:prSet/>
      <dgm:spPr/>
      <dgm:t>
        <a:bodyPr/>
        <a:lstStyle/>
        <a:p>
          <a:endParaRPr lang="en-ZA" sz="1200">
            <a:latin typeface="+mj-lt"/>
            <a:ea typeface="Verdana" pitchFamily="34" charset="0"/>
            <a:cs typeface="Verdana" pitchFamily="34" charset="0"/>
          </a:endParaRPr>
        </a:p>
      </dgm:t>
    </dgm:pt>
    <dgm:pt modelId="{0C8A0F34-534F-48E1-B7B0-541E6A90BBDC}" type="sibTrans" cxnId="{17865D7E-3254-4CBD-A6C7-9024E94192F0}">
      <dgm:prSet/>
      <dgm:spPr/>
      <dgm:t>
        <a:bodyPr/>
        <a:lstStyle/>
        <a:p>
          <a:endParaRPr lang="en-ZA" sz="1200">
            <a:latin typeface="+mj-lt"/>
            <a:ea typeface="Verdana" pitchFamily="34" charset="0"/>
            <a:cs typeface="Verdana" pitchFamily="34" charset="0"/>
          </a:endParaRPr>
        </a:p>
      </dgm:t>
    </dgm:pt>
    <dgm:pt modelId="{1C795C7C-E4F5-49E5-95C6-BDD352E11F74}">
      <dgm:prSet custT="1"/>
      <dgm:spPr>
        <a:xfrm rot="5400000">
          <a:off x="-43728" y="567010"/>
          <a:ext cx="736786" cy="667795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C0504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eaLnBrk="1" latinLnBrk="0"/>
          <a:r>
            <a:rPr lang="en-ZA" sz="1200" b="1" dirty="0" smtClean="0">
              <a:solidFill>
                <a:sysClr val="windowText" lastClr="000000"/>
              </a:solidFill>
              <a:latin typeface="+mj-lt"/>
              <a:ea typeface="Verdana" pitchFamily="34" charset="0"/>
              <a:cs typeface="Verdana" pitchFamily="34" charset="0"/>
            </a:rPr>
            <a:t>Basic Critical Realism</a:t>
          </a:r>
          <a:endParaRPr lang="en-ZA" sz="1200" b="1" dirty="0">
            <a:solidFill>
              <a:sysClr val="windowText" lastClr="000000"/>
            </a:solidFill>
            <a:latin typeface="+mj-lt"/>
            <a:ea typeface="Verdana" pitchFamily="34" charset="0"/>
            <a:cs typeface="Verdana" pitchFamily="34" charset="0"/>
          </a:endParaRPr>
        </a:p>
      </dgm:t>
    </dgm:pt>
    <dgm:pt modelId="{24FF65C3-534C-4F55-9F7D-BF735E1FB491}" type="parTrans" cxnId="{FA00DAA2-24F5-4D4E-BBCE-5309A45C6EA8}">
      <dgm:prSet/>
      <dgm:spPr/>
      <dgm:t>
        <a:bodyPr/>
        <a:lstStyle/>
        <a:p>
          <a:endParaRPr lang="en-ZA" sz="1200">
            <a:latin typeface="+mj-lt"/>
            <a:ea typeface="Verdana" pitchFamily="34" charset="0"/>
            <a:cs typeface="Verdana" pitchFamily="34" charset="0"/>
          </a:endParaRPr>
        </a:p>
      </dgm:t>
    </dgm:pt>
    <dgm:pt modelId="{1C0C57E8-DEF5-4D3F-A040-18E3C09036FD}" type="sibTrans" cxnId="{FA00DAA2-24F5-4D4E-BBCE-5309A45C6EA8}">
      <dgm:prSet/>
      <dgm:spPr/>
      <dgm:t>
        <a:bodyPr/>
        <a:lstStyle/>
        <a:p>
          <a:endParaRPr lang="en-ZA" sz="1200">
            <a:latin typeface="+mj-lt"/>
            <a:ea typeface="Verdana" pitchFamily="34" charset="0"/>
            <a:cs typeface="Verdana" pitchFamily="34" charset="0"/>
          </a:endParaRPr>
        </a:p>
      </dgm:t>
    </dgm:pt>
    <dgm:pt modelId="{FCA1077B-099F-45BA-BC11-577CA0984D21}">
      <dgm:prSet phldrT="[Text]" custT="1"/>
      <dgm:spPr>
        <a:xfrm rot="5400000">
          <a:off x="1813883" y="-116684"/>
          <a:ext cx="990712" cy="348036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gm:spPr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ZA" sz="1200" dirty="0" smtClean="0">
              <a:latin typeface="+mj-lt"/>
              <a:cs typeface="Arial" charset="0"/>
            </a:rPr>
            <a:t>Reality exists independent of knowledge</a:t>
          </a:r>
          <a:endParaRPr lang="en-ZA" sz="1200" dirty="0">
            <a:latin typeface="+mj-lt"/>
          </a:endParaRPr>
        </a:p>
      </dgm:t>
    </dgm:pt>
    <dgm:pt modelId="{E5D30937-0017-49CC-9CD4-B0B01A35750D}" type="parTrans" cxnId="{EBD7043D-F08E-460C-B278-B9761E890961}">
      <dgm:prSet/>
      <dgm:spPr/>
      <dgm:t>
        <a:bodyPr/>
        <a:lstStyle/>
        <a:p>
          <a:endParaRPr lang="en-ZA" sz="1200">
            <a:latin typeface="+mj-lt"/>
          </a:endParaRPr>
        </a:p>
      </dgm:t>
    </dgm:pt>
    <dgm:pt modelId="{3CE60ABF-13D6-48E0-8C60-3D2101B524F9}" type="sibTrans" cxnId="{EBD7043D-F08E-460C-B278-B9761E890961}">
      <dgm:prSet/>
      <dgm:spPr/>
      <dgm:t>
        <a:bodyPr/>
        <a:lstStyle/>
        <a:p>
          <a:endParaRPr lang="en-ZA" sz="1200">
            <a:latin typeface="+mj-lt"/>
          </a:endParaRPr>
        </a:p>
      </dgm:t>
    </dgm:pt>
    <dgm:pt modelId="{8641AAD8-5F5D-4179-B5DD-E7733368604B}">
      <dgm:prSet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200" dirty="0" smtClean="0">
              <a:latin typeface="+mj-lt"/>
              <a:cs typeface="Arial" charset="0"/>
            </a:rPr>
            <a:t>Social reality is </a:t>
          </a:r>
          <a:r>
            <a:rPr lang="en-GB" sz="1200" i="1" dirty="0" smtClean="0">
              <a:latin typeface="+mj-lt"/>
              <a:cs typeface="Arial" charset="0"/>
            </a:rPr>
            <a:t>stratified</a:t>
          </a:r>
          <a:r>
            <a:rPr lang="en-GB" sz="1200" dirty="0" smtClean="0">
              <a:latin typeface="+mj-lt"/>
              <a:cs typeface="Arial" charset="0"/>
            </a:rPr>
            <a:t> into three </a:t>
          </a:r>
          <a:r>
            <a:rPr lang="en-ZA" sz="1200" dirty="0" smtClean="0">
              <a:latin typeface="+mj-lt"/>
              <a:cs typeface="Arial" charset="0"/>
            </a:rPr>
            <a:t>levels (Real – causal mechanisms; Actual – activated mechanisms; and Empirical – current experiences)</a:t>
          </a:r>
        </a:p>
      </dgm:t>
    </dgm:pt>
    <dgm:pt modelId="{9D13D7DB-051D-45DB-9BE1-71DD3DC3B582}" type="parTrans" cxnId="{524AB7BA-6341-449D-BDE4-DCB504171C75}">
      <dgm:prSet/>
      <dgm:spPr/>
      <dgm:t>
        <a:bodyPr/>
        <a:lstStyle/>
        <a:p>
          <a:endParaRPr lang="en-ZA" sz="1200">
            <a:latin typeface="+mj-lt"/>
          </a:endParaRPr>
        </a:p>
      </dgm:t>
    </dgm:pt>
    <dgm:pt modelId="{D89C1563-A1DB-4230-A511-D4EBA75A7776}" type="sibTrans" cxnId="{524AB7BA-6341-449D-BDE4-DCB504171C75}">
      <dgm:prSet/>
      <dgm:spPr/>
      <dgm:t>
        <a:bodyPr/>
        <a:lstStyle/>
        <a:p>
          <a:endParaRPr lang="en-ZA" sz="1200">
            <a:latin typeface="+mj-lt"/>
          </a:endParaRPr>
        </a:p>
      </dgm:t>
    </dgm:pt>
    <dgm:pt modelId="{79050494-48D4-410E-B408-FEE6AC7532AF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ZA" sz="1200" dirty="0" smtClean="0">
              <a:latin typeface="+mj-lt"/>
              <a:cs typeface="Arial" charset="0"/>
            </a:rPr>
            <a:t>Determining sustainability issues mainstreamed</a:t>
          </a:r>
        </a:p>
      </dgm:t>
    </dgm:pt>
    <dgm:pt modelId="{4F59C11D-135E-4235-ADB1-65A64862C9F5}" type="parTrans" cxnId="{427D582E-35AC-403C-B136-23076E4A2242}">
      <dgm:prSet/>
      <dgm:spPr/>
      <dgm:t>
        <a:bodyPr/>
        <a:lstStyle/>
        <a:p>
          <a:endParaRPr lang="en-ZA" sz="1200">
            <a:latin typeface="+mj-lt"/>
          </a:endParaRPr>
        </a:p>
      </dgm:t>
    </dgm:pt>
    <dgm:pt modelId="{3CE4B8C9-B495-4740-8D99-DEB1D009F1AC}" type="sibTrans" cxnId="{427D582E-35AC-403C-B136-23076E4A2242}">
      <dgm:prSet/>
      <dgm:spPr/>
      <dgm:t>
        <a:bodyPr/>
        <a:lstStyle/>
        <a:p>
          <a:endParaRPr lang="en-ZA" sz="1200">
            <a:latin typeface="+mj-lt"/>
          </a:endParaRPr>
        </a:p>
      </dgm:t>
    </dgm:pt>
    <dgm:pt modelId="{627243D0-8912-428D-97D9-768C14492AF9}">
      <dgm:prSet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ZA" sz="1200" dirty="0" smtClean="0">
            <a:latin typeface="+mj-lt"/>
            <a:cs typeface="Arial" charset="0"/>
          </a:endParaRPr>
        </a:p>
      </dgm:t>
    </dgm:pt>
    <dgm:pt modelId="{00FC3449-099F-453C-AE52-E50D88CA090A}" type="parTrans" cxnId="{BB177B7B-C013-4880-8C05-04678308A8AD}">
      <dgm:prSet/>
      <dgm:spPr/>
      <dgm:t>
        <a:bodyPr/>
        <a:lstStyle/>
        <a:p>
          <a:endParaRPr lang="en-ZA" sz="1200">
            <a:latin typeface="+mj-lt"/>
          </a:endParaRPr>
        </a:p>
      </dgm:t>
    </dgm:pt>
    <dgm:pt modelId="{EA2E8AA6-76E1-4403-89EA-30E8FFE23E4A}" type="sibTrans" cxnId="{BB177B7B-C013-4880-8C05-04678308A8AD}">
      <dgm:prSet/>
      <dgm:spPr/>
      <dgm:t>
        <a:bodyPr/>
        <a:lstStyle/>
        <a:p>
          <a:endParaRPr lang="en-ZA" sz="1200">
            <a:latin typeface="+mj-lt"/>
          </a:endParaRPr>
        </a:p>
      </dgm:t>
    </dgm:pt>
    <dgm:pt modelId="{5C42A191-B9E4-417C-8193-14E72BE90518}">
      <dgm:prSet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ZA" sz="1200" dirty="0" smtClean="0">
              <a:latin typeface="+mj-lt"/>
              <a:cs typeface="Arial" charset="0"/>
            </a:rPr>
            <a:t>Exploring causal factors behind the sustainability picture</a:t>
          </a:r>
        </a:p>
      </dgm:t>
    </dgm:pt>
    <dgm:pt modelId="{73F8273A-5A5E-493F-86D4-671155DA8D92}" type="parTrans" cxnId="{55569D1F-C1AB-4F87-A38E-4EA3FB7FEF96}">
      <dgm:prSet/>
      <dgm:spPr/>
      <dgm:t>
        <a:bodyPr/>
        <a:lstStyle/>
        <a:p>
          <a:endParaRPr lang="en-ZA" sz="1200">
            <a:latin typeface="+mj-lt"/>
          </a:endParaRPr>
        </a:p>
      </dgm:t>
    </dgm:pt>
    <dgm:pt modelId="{F93A0FE1-165C-4760-BF5B-8A70AA27A56C}" type="sibTrans" cxnId="{55569D1F-C1AB-4F87-A38E-4EA3FB7FEF96}">
      <dgm:prSet/>
      <dgm:spPr/>
      <dgm:t>
        <a:bodyPr/>
        <a:lstStyle/>
        <a:p>
          <a:endParaRPr lang="en-ZA" sz="1200">
            <a:latin typeface="+mj-lt"/>
          </a:endParaRPr>
        </a:p>
      </dgm:t>
    </dgm:pt>
    <dgm:pt modelId="{4880F409-4B11-4A1E-BE76-C8E6D8EC5DC7}">
      <dgm:prSet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ZA" sz="1200" dirty="0" smtClean="0">
              <a:latin typeface="+mj-lt"/>
              <a:cs typeface="Arial" charset="0"/>
            </a:rPr>
            <a:t>levels of integration of sustainability in practices</a:t>
          </a:r>
        </a:p>
      </dgm:t>
    </dgm:pt>
    <dgm:pt modelId="{AED38DC9-F673-452B-8122-75F6CAAE586C}" type="parTrans" cxnId="{CC399725-8F6D-4246-BD1D-CAF12070EB72}">
      <dgm:prSet/>
      <dgm:spPr/>
      <dgm:t>
        <a:bodyPr/>
        <a:lstStyle/>
        <a:p>
          <a:endParaRPr lang="en-ZA" sz="1200">
            <a:latin typeface="+mj-lt"/>
          </a:endParaRPr>
        </a:p>
      </dgm:t>
    </dgm:pt>
    <dgm:pt modelId="{C420F674-0D53-4437-9307-FE90291EE700}" type="sibTrans" cxnId="{CC399725-8F6D-4246-BD1D-CAF12070EB72}">
      <dgm:prSet/>
      <dgm:spPr/>
      <dgm:t>
        <a:bodyPr/>
        <a:lstStyle/>
        <a:p>
          <a:endParaRPr lang="en-ZA" sz="1200">
            <a:latin typeface="+mj-lt"/>
          </a:endParaRPr>
        </a:p>
      </dgm:t>
    </dgm:pt>
    <dgm:pt modelId="{1C37CFCA-793F-4CBD-9D02-B8E631156B71}">
      <dgm:prSet phldrT="[Text]" custT="1"/>
      <dgm:spPr>
        <a:xfrm rot="5400000">
          <a:off x="1439159" y="1317573"/>
          <a:ext cx="961414" cy="276369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200" dirty="0" smtClean="0">
              <a:latin typeface="+mj-lt"/>
              <a:cs typeface="Arial" pitchFamily="34" charset="0"/>
            </a:rPr>
            <a:t>Analytical framework - abduction</a:t>
          </a:r>
          <a:endParaRPr lang="en-ZA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Verdana" pitchFamily="34" charset="0"/>
            <a:cs typeface="Arial" pitchFamily="34" charset="0"/>
          </a:endParaRPr>
        </a:p>
      </dgm:t>
    </dgm:pt>
    <dgm:pt modelId="{7D91AE26-E62A-47AF-85F4-1F0085CBFC03}" type="parTrans" cxnId="{B7F98908-6470-41E0-828E-FE9AF30629BA}">
      <dgm:prSet/>
      <dgm:spPr/>
      <dgm:t>
        <a:bodyPr/>
        <a:lstStyle/>
        <a:p>
          <a:endParaRPr lang="en-ZA" sz="1200">
            <a:latin typeface="+mj-lt"/>
          </a:endParaRPr>
        </a:p>
      </dgm:t>
    </dgm:pt>
    <dgm:pt modelId="{6AB375D5-952B-4BC9-94AA-4512DE8432B5}" type="sibTrans" cxnId="{B7F98908-6470-41E0-828E-FE9AF30629BA}">
      <dgm:prSet/>
      <dgm:spPr/>
      <dgm:t>
        <a:bodyPr/>
        <a:lstStyle/>
        <a:p>
          <a:endParaRPr lang="en-ZA" sz="1200">
            <a:latin typeface="+mj-lt"/>
          </a:endParaRPr>
        </a:p>
      </dgm:t>
    </dgm:pt>
    <dgm:pt modelId="{7162D188-8035-4A6B-9252-31599ECD120A}">
      <dgm:prSet phldrT="[Text]" custT="1"/>
      <dgm:spPr>
        <a:xfrm rot="5400000">
          <a:off x="1439159" y="1317573"/>
          <a:ext cx="961414" cy="276369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ZA" sz="1200" dirty="0" smtClean="0">
              <a:latin typeface="+mj-lt"/>
              <a:cs typeface="Arial" pitchFamily="34" charset="0"/>
            </a:rPr>
            <a:t>interrelationships and interconnections among phenomena</a:t>
          </a:r>
          <a:endParaRPr lang="en-ZA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Verdana" pitchFamily="34" charset="0"/>
            <a:cs typeface="Arial" pitchFamily="34" charset="0"/>
          </a:endParaRPr>
        </a:p>
      </dgm:t>
    </dgm:pt>
    <dgm:pt modelId="{1C20A649-43B1-449F-B06C-AEBCA345B331}" type="parTrans" cxnId="{B206D85A-5AAB-4437-9316-CC9075EDE441}">
      <dgm:prSet/>
      <dgm:spPr/>
      <dgm:t>
        <a:bodyPr/>
        <a:lstStyle/>
        <a:p>
          <a:endParaRPr lang="en-ZA" sz="1200">
            <a:latin typeface="+mj-lt"/>
          </a:endParaRPr>
        </a:p>
      </dgm:t>
    </dgm:pt>
    <dgm:pt modelId="{44DA0384-1B9A-4307-BF94-CC278E905919}" type="sibTrans" cxnId="{B206D85A-5AAB-4437-9316-CC9075EDE441}">
      <dgm:prSet/>
      <dgm:spPr/>
      <dgm:t>
        <a:bodyPr/>
        <a:lstStyle/>
        <a:p>
          <a:endParaRPr lang="en-ZA" sz="1200">
            <a:latin typeface="+mj-lt"/>
          </a:endParaRPr>
        </a:p>
      </dgm:t>
    </dgm:pt>
    <dgm:pt modelId="{2E92C4C4-1643-4AC5-9720-C64F658D3DFE}">
      <dgm:prSet custT="1"/>
      <dgm:spPr/>
      <dgm:t>
        <a:bodyPr/>
        <a:lstStyle/>
        <a:p>
          <a:r>
            <a:rPr lang="en-GB" sz="1200" dirty="0" smtClean="0">
              <a:latin typeface="+mj-lt"/>
              <a:cs typeface="Arial" pitchFamily="34" charset="0"/>
            </a:rPr>
            <a:t>a systems view of education</a:t>
          </a:r>
          <a:endParaRPr lang="en-ZA" sz="1200" dirty="0">
            <a:latin typeface="+mj-lt"/>
            <a:cs typeface="Arial" pitchFamily="34" charset="0"/>
          </a:endParaRPr>
        </a:p>
      </dgm:t>
    </dgm:pt>
    <dgm:pt modelId="{340DBBA8-5E5B-47C7-962C-D8C95B3F05A4}" type="parTrans" cxnId="{B9F20DAB-9A6A-4918-98FE-498F65A88767}">
      <dgm:prSet/>
      <dgm:spPr/>
      <dgm:t>
        <a:bodyPr/>
        <a:lstStyle/>
        <a:p>
          <a:endParaRPr lang="en-ZA" sz="1200">
            <a:latin typeface="+mj-lt"/>
          </a:endParaRPr>
        </a:p>
      </dgm:t>
    </dgm:pt>
    <dgm:pt modelId="{9D4C04B9-5F53-4257-8075-DAFA4DFCAF18}" type="sibTrans" cxnId="{B9F20DAB-9A6A-4918-98FE-498F65A88767}">
      <dgm:prSet/>
      <dgm:spPr/>
      <dgm:t>
        <a:bodyPr/>
        <a:lstStyle/>
        <a:p>
          <a:endParaRPr lang="en-ZA" sz="1200">
            <a:latin typeface="+mj-lt"/>
          </a:endParaRPr>
        </a:p>
      </dgm:t>
    </dgm:pt>
    <dgm:pt modelId="{6747FE83-FB9B-424E-8215-4EE4227E56C1}">
      <dgm:prSet phldrT="[Text]" custT="1"/>
      <dgm:spPr>
        <a:xfrm rot="5400000">
          <a:off x="1439159" y="1317573"/>
          <a:ext cx="961414" cy="276369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ZA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Verdana" pitchFamily="34" charset="0"/>
            <a:cs typeface="Arial" pitchFamily="34" charset="0"/>
          </a:endParaRPr>
        </a:p>
      </dgm:t>
    </dgm:pt>
    <dgm:pt modelId="{65D1C5BE-59AC-4B39-858D-E6010CA4AFD1}" type="parTrans" cxnId="{B8AEFF75-215A-4BCE-A781-496830312B18}">
      <dgm:prSet/>
      <dgm:spPr/>
      <dgm:t>
        <a:bodyPr/>
        <a:lstStyle/>
        <a:p>
          <a:endParaRPr lang="en-ZA" sz="1200">
            <a:latin typeface="+mj-lt"/>
          </a:endParaRPr>
        </a:p>
      </dgm:t>
    </dgm:pt>
    <dgm:pt modelId="{A075AF20-EB97-471E-983D-608042D0FC3D}" type="sibTrans" cxnId="{B8AEFF75-215A-4BCE-A781-496830312B18}">
      <dgm:prSet/>
      <dgm:spPr/>
      <dgm:t>
        <a:bodyPr/>
        <a:lstStyle/>
        <a:p>
          <a:endParaRPr lang="en-ZA" sz="1200">
            <a:latin typeface="+mj-lt"/>
          </a:endParaRPr>
        </a:p>
      </dgm:t>
    </dgm:pt>
    <dgm:pt modelId="{7FFAA3D3-374A-424D-AF17-E0DB217BBA21}">
      <dgm:prSet phldrT="[Text]" custT="1"/>
      <dgm:spPr>
        <a:xfrm rot="5400000">
          <a:off x="1439159" y="1317573"/>
          <a:ext cx="961414" cy="276369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200" dirty="0" smtClean="0">
              <a:latin typeface="+mj-lt"/>
              <a:cs typeface="Arial" pitchFamily="34" charset="0"/>
            </a:rPr>
            <a:t>determining systemic issues to be addressed in developing a systems thinking approach to mainstreaming </a:t>
          </a:r>
          <a:endParaRPr lang="en-ZA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Verdana" pitchFamily="34" charset="0"/>
            <a:cs typeface="Arial" pitchFamily="34" charset="0"/>
          </a:endParaRPr>
        </a:p>
      </dgm:t>
    </dgm:pt>
    <dgm:pt modelId="{59D27E49-5A36-41EB-959F-71C9CEC8310F}" type="parTrans" cxnId="{A0AF1CE2-3801-4005-962D-700739866F80}">
      <dgm:prSet/>
      <dgm:spPr/>
      <dgm:t>
        <a:bodyPr/>
        <a:lstStyle/>
        <a:p>
          <a:endParaRPr lang="en-ZA" sz="1200">
            <a:latin typeface="+mj-lt"/>
          </a:endParaRPr>
        </a:p>
      </dgm:t>
    </dgm:pt>
    <dgm:pt modelId="{7CC28635-CAB2-4033-ACC3-31F9E4C46408}" type="sibTrans" cxnId="{A0AF1CE2-3801-4005-962D-700739866F80}">
      <dgm:prSet/>
      <dgm:spPr/>
      <dgm:t>
        <a:bodyPr/>
        <a:lstStyle/>
        <a:p>
          <a:endParaRPr lang="en-ZA" sz="1200">
            <a:latin typeface="+mj-lt"/>
          </a:endParaRPr>
        </a:p>
      </dgm:t>
    </dgm:pt>
    <dgm:pt modelId="{E7C8E2F9-1555-413F-8B95-FB55994D8F5D}" type="pres">
      <dgm:prSet presAssocID="{CEBAC9C0-EC62-4060-B612-A8182C79001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B7F65CFE-E895-4884-B0C8-6D862C43874B}" type="pres">
      <dgm:prSet presAssocID="{1C795C7C-E4F5-49E5-95C6-BDD352E11F74}" presName="composite" presStyleCnt="0"/>
      <dgm:spPr/>
    </dgm:pt>
    <dgm:pt modelId="{5176DFDA-4B98-4B6C-937E-8AF3927D3E49}" type="pres">
      <dgm:prSet presAssocID="{1C795C7C-E4F5-49E5-95C6-BDD352E11F74}" presName="parentText" presStyleLbl="alignNode1" presStyleIdx="0" presStyleCnt="2" custScaleX="107091" custScaleY="182596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ZA"/>
        </a:p>
      </dgm:t>
    </dgm:pt>
    <dgm:pt modelId="{C6031CB2-79EE-475A-A2BC-27D20B230989}" type="pres">
      <dgm:prSet presAssocID="{1C795C7C-E4F5-49E5-95C6-BDD352E11F74}" presName="descendantText" presStyleLbl="alignAcc1" presStyleIdx="0" presStyleCnt="2" custScaleX="97479" custScaleY="220602" custLinFactNeighborX="828" custLinFactNeighborY="159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ZA"/>
        </a:p>
      </dgm:t>
    </dgm:pt>
    <dgm:pt modelId="{2EEC2C14-9B81-4496-B864-2B4A664562CB}" type="pres">
      <dgm:prSet presAssocID="{1C0C57E8-DEF5-4D3F-A040-18E3C09036FD}" presName="sp" presStyleCnt="0"/>
      <dgm:spPr/>
    </dgm:pt>
    <dgm:pt modelId="{1E9A4441-8464-4AAF-9AC5-B2F94BD5D2E0}" type="pres">
      <dgm:prSet presAssocID="{F3D4205D-CBE9-4950-ADC1-BAD36436C8EF}" presName="composite" presStyleCnt="0"/>
      <dgm:spPr/>
    </dgm:pt>
    <dgm:pt modelId="{5928ED6E-D54A-43CB-A104-F3A01138840F}" type="pres">
      <dgm:prSet presAssocID="{F3D4205D-CBE9-4950-ADC1-BAD36436C8EF}" presName="parentText" presStyleLbl="alignNode1" presStyleIdx="1" presStyleCnt="2" custScaleY="149868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ZA"/>
        </a:p>
      </dgm:t>
    </dgm:pt>
    <dgm:pt modelId="{9173F6C5-69E6-4006-BCC0-B15625AA093E}" type="pres">
      <dgm:prSet presAssocID="{F3D4205D-CBE9-4950-ADC1-BAD36436C8EF}" presName="descendantText" presStyleLbl="alignAcc1" presStyleIdx="1" presStyleCnt="2" custScaleY="186594" custLinFactNeighborX="-520" custLinFactNeighborY="466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ZA"/>
        </a:p>
      </dgm:t>
    </dgm:pt>
  </dgm:ptLst>
  <dgm:cxnLst>
    <dgm:cxn modelId="{8007BF86-D333-4420-B63E-3FE699F2A7BA}" type="presOf" srcId="{CEBAC9C0-EC62-4060-B612-A8182C790018}" destId="{E7C8E2F9-1555-413F-8B95-FB55994D8F5D}" srcOrd="0" destOrd="0" presId="urn:microsoft.com/office/officeart/2005/8/layout/chevron2"/>
    <dgm:cxn modelId="{39FD9F18-F27C-4DFF-8BC7-1F4724EF70CC}" type="presOf" srcId="{1C795C7C-E4F5-49E5-95C6-BDD352E11F74}" destId="{5176DFDA-4B98-4B6C-937E-8AF3927D3E49}" srcOrd="0" destOrd="0" presId="urn:microsoft.com/office/officeart/2005/8/layout/chevron2"/>
    <dgm:cxn modelId="{DCD805B3-767A-4542-B981-9D4233BED3D4}" type="presOf" srcId="{06FCFEA7-E9E0-4E09-9DC9-E89E74D915B5}" destId="{9173F6C5-69E6-4006-BCC0-B15625AA093E}" srcOrd="0" destOrd="5" presId="urn:microsoft.com/office/officeart/2005/8/layout/chevron2"/>
    <dgm:cxn modelId="{FA00DAA2-24F5-4D4E-BBCE-5309A45C6EA8}" srcId="{CEBAC9C0-EC62-4060-B612-A8182C790018}" destId="{1C795C7C-E4F5-49E5-95C6-BDD352E11F74}" srcOrd="0" destOrd="0" parTransId="{24FF65C3-534C-4F55-9F7D-BF735E1FB491}" sibTransId="{1C0C57E8-DEF5-4D3F-A040-18E3C09036FD}"/>
    <dgm:cxn modelId="{CC399725-8F6D-4246-BD1D-CAF12070EB72}" srcId="{1C795C7C-E4F5-49E5-95C6-BDD352E11F74}" destId="{4880F409-4B11-4A1E-BE76-C8E6D8EC5DC7}" srcOrd="4" destOrd="0" parTransId="{AED38DC9-F673-452B-8122-75F6CAAE586C}" sibTransId="{C420F674-0D53-4437-9307-FE90291EE700}"/>
    <dgm:cxn modelId="{D8E5DAE0-0DD5-4FF3-B702-4CC56249082D}" type="presOf" srcId="{FCA1077B-099F-45BA-BC11-577CA0984D21}" destId="{C6031CB2-79EE-475A-A2BC-27D20B230989}" srcOrd="0" destOrd="0" presId="urn:microsoft.com/office/officeart/2005/8/layout/chevron2"/>
    <dgm:cxn modelId="{427D582E-35AC-403C-B136-23076E4A2242}" srcId="{1C795C7C-E4F5-49E5-95C6-BDD352E11F74}" destId="{79050494-48D4-410E-B408-FEE6AC7532AF}" srcOrd="3" destOrd="0" parTransId="{4F59C11D-135E-4235-ADB1-65A64862C9F5}" sibTransId="{3CE4B8C9-B495-4740-8D99-DEB1D009F1AC}"/>
    <dgm:cxn modelId="{2D57A48B-C404-4EFC-ACA7-66BA89A91FCF}" type="presOf" srcId="{627243D0-8912-428D-97D9-768C14492AF9}" destId="{C6031CB2-79EE-475A-A2BC-27D20B230989}" srcOrd="0" destOrd="2" presId="urn:microsoft.com/office/officeart/2005/8/layout/chevron2"/>
    <dgm:cxn modelId="{0C64C76F-8A8F-493C-B821-85FBCDD795DD}" type="presOf" srcId="{2E92C4C4-1643-4AC5-9720-C64F658D3DFE}" destId="{9173F6C5-69E6-4006-BCC0-B15625AA093E}" srcOrd="0" destOrd="1" presId="urn:microsoft.com/office/officeart/2005/8/layout/chevron2"/>
    <dgm:cxn modelId="{6DE8639F-3843-4A4F-B9D4-4EFA687FC4E5}" type="presOf" srcId="{6747FE83-FB9B-424E-8215-4EE4227E56C1}" destId="{9173F6C5-69E6-4006-BCC0-B15625AA093E}" srcOrd="0" destOrd="2" presId="urn:microsoft.com/office/officeart/2005/8/layout/chevron2"/>
    <dgm:cxn modelId="{524AB7BA-6341-449D-BDE4-DCB504171C75}" srcId="{1C795C7C-E4F5-49E5-95C6-BDD352E11F74}" destId="{8641AAD8-5F5D-4179-B5DD-E7733368604B}" srcOrd="1" destOrd="0" parTransId="{9D13D7DB-051D-45DB-9BE1-71DD3DC3B582}" sibTransId="{D89C1563-A1DB-4230-A511-D4EBA75A7776}"/>
    <dgm:cxn modelId="{A0AF1CE2-3801-4005-962D-700739866F80}" srcId="{F3D4205D-CBE9-4950-ADC1-BAD36436C8EF}" destId="{7FFAA3D3-374A-424D-AF17-E0DB217BBA21}" srcOrd="4" destOrd="0" parTransId="{59D27E49-5A36-41EB-959F-71C9CEC8310F}" sibTransId="{7CC28635-CAB2-4033-ACC3-31F9E4C46408}"/>
    <dgm:cxn modelId="{B9F20DAB-9A6A-4918-98FE-498F65A88767}" srcId="{F3D4205D-CBE9-4950-ADC1-BAD36436C8EF}" destId="{2E92C4C4-1643-4AC5-9720-C64F658D3DFE}" srcOrd="1" destOrd="0" parTransId="{340DBBA8-5E5B-47C7-962C-D8C95B3F05A4}" sibTransId="{9D4C04B9-5F53-4257-8075-DAFA4DFCAF18}"/>
    <dgm:cxn modelId="{BB177B7B-C013-4880-8C05-04678308A8AD}" srcId="{1C795C7C-E4F5-49E5-95C6-BDD352E11F74}" destId="{627243D0-8912-428D-97D9-768C14492AF9}" srcOrd="2" destOrd="0" parTransId="{00FC3449-099F-453C-AE52-E50D88CA090A}" sibTransId="{EA2E8AA6-76E1-4403-89EA-30E8FFE23E4A}"/>
    <dgm:cxn modelId="{B206D85A-5AAB-4437-9316-CC9075EDE441}" srcId="{F3D4205D-CBE9-4950-ADC1-BAD36436C8EF}" destId="{7162D188-8035-4A6B-9252-31599ECD120A}" srcOrd="0" destOrd="0" parTransId="{1C20A649-43B1-449F-B06C-AEBCA345B331}" sibTransId="{44DA0384-1B9A-4307-BF94-CC278E905919}"/>
    <dgm:cxn modelId="{62E86D35-4546-4B84-BEFC-AC3F2B6BA121}" type="presOf" srcId="{4880F409-4B11-4A1E-BE76-C8E6D8EC5DC7}" destId="{C6031CB2-79EE-475A-A2BC-27D20B230989}" srcOrd="0" destOrd="4" presId="urn:microsoft.com/office/officeart/2005/8/layout/chevron2"/>
    <dgm:cxn modelId="{EBD7043D-F08E-460C-B278-B9761E890961}" srcId="{1C795C7C-E4F5-49E5-95C6-BDD352E11F74}" destId="{FCA1077B-099F-45BA-BC11-577CA0984D21}" srcOrd="0" destOrd="0" parTransId="{E5D30937-0017-49CC-9CD4-B0B01A35750D}" sibTransId="{3CE60ABF-13D6-48E0-8C60-3D2101B524F9}"/>
    <dgm:cxn modelId="{55569D1F-C1AB-4F87-A38E-4EA3FB7FEF96}" srcId="{1C795C7C-E4F5-49E5-95C6-BDD352E11F74}" destId="{5C42A191-B9E4-417C-8193-14E72BE90518}" srcOrd="5" destOrd="0" parTransId="{73F8273A-5A5E-493F-86D4-671155DA8D92}" sibTransId="{F93A0FE1-165C-4760-BF5B-8A70AA27A56C}"/>
    <dgm:cxn modelId="{C78865F7-2296-45D7-802D-9BE1637FF31F}" type="presOf" srcId="{F3D4205D-CBE9-4950-ADC1-BAD36436C8EF}" destId="{5928ED6E-D54A-43CB-A104-F3A01138840F}" srcOrd="0" destOrd="0" presId="urn:microsoft.com/office/officeart/2005/8/layout/chevron2"/>
    <dgm:cxn modelId="{D6271857-1663-4B06-ABB0-91F309275A1C}" type="presOf" srcId="{7FFAA3D3-374A-424D-AF17-E0DB217BBA21}" destId="{9173F6C5-69E6-4006-BCC0-B15625AA093E}" srcOrd="0" destOrd="4" presId="urn:microsoft.com/office/officeart/2005/8/layout/chevron2"/>
    <dgm:cxn modelId="{CB720F44-95A6-4814-BB3B-3F7D138442D9}" type="presOf" srcId="{1C37CFCA-793F-4CBD-9D02-B8E631156B71}" destId="{9173F6C5-69E6-4006-BCC0-B15625AA093E}" srcOrd="0" destOrd="3" presId="urn:microsoft.com/office/officeart/2005/8/layout/chevron2"/>
    <dgm:cxn modelId="{17865D7E-3254-4CBD-A6C7-9024E94192F0}" srcId="{F3D4205D-CBE9-4950-ADC1-BAD36436C8EF}" destId="{06FCFEA7-E9E0-4E09-9DC9-E89E74D915B5}" srcOrd="5" destOrd="0" parTransId="{99AE1C26-AE6F-4070-ACC1-64141DA54359}" sibTransId="{0C8A0F34-534F-48E1-B7B0-541E6A90BBDC}"/>
    <dgm:cxn modelId="{B8AEFF75-215A-4BCE-A781-496830312B18}" srcId="{F3D4205D-CBE9-4950-ADC1-BAD36436C8EF}" destId="{6747FE83-FB9B-424E-8215-4EE4227E56C1}" srcOrd="2" destOrd="0" parTransId="{65D1C5BE-59AC-4B39-858D-E6010CA4AFD1}" sibTransId="{A075AF20-EB97-471E-983D-608042D0FC3D}"/>
    <dgm:cxn modelId="{52BC4146-AD09-44FB-A393-362DA8DBBBEF}" srcId="{CEBAC9C0-EC62-4060-B612-A8182C790018}" destId="{F3D4205D-CBE9-4950-ADC1-BAD36436C8EF}" srcOrd="1" destOrd="0" parTransId="{CEA47956-7276-4984-A49C-A3DB9887BB37}" sibTransId="{1488B752-B2DB-4363-9AFC-E916B5D590EF}"/>
    <dgm:cxn modelId="{9978D0A5-8715-4F3F-A052-E5E9E2F9DC93}" type="presOf" srcId="{7162D188-8035-4A6B-9252-31599ECD120A}" destId="{9173F6C5-69E6-4006-BCC0-B15625AA093E}" srcOrd="0" destOrd="0" presId="urn:microsoft.com/office/officeart/2005/8/layout/chevron2"/>
    <dgm:cxn modelId="{B3E698FC-86D5-4D51-881E-9C28CEBAD257}" type="presOf" srcId="{79050494-48D4-410E-B408-FEE6AC7532AF}" destId="{C6031CB2-79EE-475A-A2BC-27D20B230989}" srcOrd="0" destOrd="3" presId="urn:microsoft.com/office/officeart/2005/8/layout/chevron2"/>
    <dgm:cxn modelId="{045DB76D-154C-4219-9E8A-B04730D841B8}" type="presOf" srcId="{5C42A191-B9E4-417C-8193-14E72BE90518}" destId="{C6031CB2-79EE-475A-A2BC-27D20B230989}" srcOrd="0" destOrd="5" presId="urn:microsoft.com/office/officeart/2005/8/layout/chevron2"/>
    <dgm:cxn modelId="{B7F98908-6470-41E0-828E-FE9AF30629BA}" srcId="{F3D4205D-CBE9-4950-ADC1-BAD36436C8EF}" destId="{1C37CFCA-793F-4CBD-9D02-B8E631156B71}" srcOrd="3" destOrd="0" parTransId="{7D91AE26-E62A-47AF-85F4-1F0085CBFC03}" sibTransId="{6AB375D5-952B-4BC9-94AA-4512DE8432B5}"/>
    <dgm:cxn modelId="{F7920E2A-2CA1-4AE4-9451-DED8A69B146C}" type="presOf" srcId="{8641AAD8-5F5D-4179-B5DD-E7733368604B}" destId="{C6031CB2-79EE-475A-A2BC-27D20B230989}" srcOrd="0" destOrd="1" presId="urn:microsoft.com/office/officeart/2005/8/layout/chevron2"/>
    <dgm:cxn modelId="{67E5B2DF-3036-4846-BDA3-F42498799470}" type="presParOf" srcId="{E7C8E2F9-1555-413F-8B95-FB55994D8F5D}" destId="{B7F65CFE-E895-4884-B0C8-6D862C43874B}" srcOrd="0" destOrd="0" presId="urn:microsoft.com/office/officeart/2005/8/layout/chevron2"/>
    <dgm:cxn modelId="{4CA08D48-3A6D-43DD-8E7D-0A77B412F2C9}" type="presParOf" srcId="{B7F65CFE-E895-4884-B0C8-6D862C43874B}" destId="{5176DFDA-4B98-4B6C-937E-8AF3927D3E49}" srcOrd="0" destOrd="0" presId="urn:microsoft.com/office/officeart/2005/8/layout/chevron2"/>
    <dgm:cxn modelId="{61FF17D8-AA64-4A8F-B7F1-81B32ED17A4F}" type="presParOf" srcId="{B7F65CFE-E895-4884-B0C8-6D862C43874B}" destId="{C6031CB2-79EE-475A-A2BC-27D20B230989}" srcOrd="1" destOrd="0" presId="urn:microsoft.com/office/officeart/2005/8/layout/chevron2"/>
    <dgm:cxn modelId="{DC8083B8-C8D7-444D-8C53-C517359B50AE}" type="presParOf" srcId="{E7C8E2F9-1555-413F-8B95-FB55994D8F5D}" destId="{2EEC2C14-9B81-4496-B864-2B4A664562CB}" srcOrd="1" destOrd="0" presId="urn:microsoft.com/office/officeart/2005/8/layout/chevron2"/>
    <dgm:cxn modelId="{1459F66A-A192-4902-B766-CCFABBF0A090}" type="presParOf" srcId="{E7C8E2F9-1555-413F-8B95-FB55994D8F5D}" destId="{1E9A4441-8464-4AAF-9AC5-B2F94BD5D2E0}" srcOrd="2" destOrd="0" presId="urn:microsoft.com/office/officeart/2005/8/layout/chevron2"/>
    <dgm:cxn modelId="{FAC5AB60-C8D1-4866-ADC2-9E39ADF0A4F3}" type="presParOf" srcId="{1E9A4441-8464-4AAF-9AC5-B2F94BD5D2E0}" destId="{5928ED6E-D54A-43CB-A104-F3A01138840F}" srcOrd="0" destOrd="0" presId="urn:microsoft.com/office/officeart/2005/8/layout/chevron2"/>
    <dgm:cxn modelId="{3172201D-3B12-4831-9989-81DE8CB51842}" type="presParOf" srcId="{1E9A4441-8464-4AAF-9AC5-B2F94BD5D2E0}" destId="{9173F6C5-69E6-4006-BCC0-B15625AA09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7EBEE2-2CD4-407A-9CE6-5FD72A5894D0}" type="doc">
      <dgm:prSet loTypeId="urn:microsoft.com/office/officeart/2005/8/layout/hList7#1" loCatId="list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en-ZA"/>
        </a:p>
      </dgm:t>
    </dgm:pt>
    <dgm:pt modelId="{4D810A3A-60AB-47F5-9793-2580F5FA6582}">
      <dgm:prSet custT="1"/>
      <dgm:spPr>
        <a:xfrm>
          <a:off x="1108" y="0"/>
          <a:ext cx="1161445" cy="3240360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C0504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en-ZA" sz="1600" dirty="0" smtClean="0">
              <a:solidFill>
                <a:sysClr val="windowText" lastClr="000000"/>
              </a:solidFill>
              <a:latin typeface="+mn-lt"/>
              <a:ea typeface="Verdana" pitchFamily="34" charset="0"/>
              <a:cs typeface="Verdana" pitchFamily="34" charset="0"/>
            </a:rPr>
            <a:t>USAT Part A: </a:t>
          </a:r>
          <a:r>
            <a:rPr lang="en-GB" sz="1600" dirty="0" smtClean="0">
              <a:solidFill>
                <a:sysClr val="windowText" lastClr="000000"/>
              </a:solidFill>
              <a:latin typeface="+mn-lt"/>
              <a:ea typeface="Verdana" pitchFamily="34" charset="0"/>
              <a:cs typeface="Verdana" pitchFamily="34" charset="0"/>
            </a:rPr>
            <a:t>Curriculum, Teaching approaches, Research, Community Service, Examinations, Staff Expertise</a:t>
          </a:r>
          <a:endParaRPr lang="en-ZA" sz="1600" dirty="0">
            <a:solidFill>
              <a:sysClr val="windowText" lastClr="000000"/>
            </a:solidFill>
            <a:latin typeface="+mn-lt"/>
            <a:ea typeface="Verdana" pitchFamily="34" charset="0"/>
            <a:cs typeface="Verdana" pitchFamily="34" charset="0"/>
          </a:endParaRPr>
        </a:p>
      </dgm:t>
    </dgm:pt>
    <dgm:pt modelId="{EBE8381F-FAAD-4223-810B-6B375FB21AA3}" type="parTrans" cxnId="{82E37B02-D7D4-49A5-AB83-AAF3193AC669}">
      <dgm:prSet/>
      <dgm:spPr/>
      <dgm:t>
        <a:bodyPr/>
        <a:lstStyle/>
        <a:p>
          <a:endParaRPr lang="en-ZA" sz="1600">
            <a:latin typeface="+mn-lt"/>
            <a:ea typeface="Verdana" pitchFamily="34" charset="0"/>
            <a:cs typeface="Verdana" pitchFamily="34" charset="0"/>
          </a:endParaRPr>
        </a:p>
      </dgm:t>
    </dgm:pt>
    <dgm:pt modelId="{0230C484-2105-4389-8E74-AE279895ABEE}" type="sibTrans" cxnId="{82E37B02-D7D4-49A5-AB83-AAF3193AC669}">
      <dgm:prSet/>
      <dgm:spPr/>
      <dgm:t>
        <a:bodyPr/>
        <a:lstStyle/>
        <a:p>
          <a:endParaRPr lang="en-ZA" sz="1600">
            <a:latin typeface="+mn-lt"/>
            <a:ea typeface="Verdana" pitchFamily="34" charset="0"/>
            <a:cs typeface="Verdana" pitchFamily="34" charset="0"/>
          </a:endParaRPr>
        </a:p>
      </dgm:t>
    </dgm:pt>
    <dgm:pt modelId="{577D6D0C-E8C8-41C8-B69B-486F38AB4979}">
      <dgm:prSet custT="1"/>
      <dgm:spPr>
        <a:xfrm>
          <a:off x="1197396" y="0"/>
          <a:ext cx="1161445" cy="3240360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BBB5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en-ZA" sz="1600" dirty="0" smtClean="0">
              <a:solidFill>
                <a:sysClr val="windowText" lastClr="000000"/>
              </a:solidFill>
              <a:latin typeface="+mn-lt"/>
              <a:ea typeface="Verdana" pitchFamily="34" charset="0"/>
              <a:cs typeface="Verdana" pitchFamily="34" charset="0"/>
            </a:rPr>
            <a:t>USAT Part B: </a:t>
          </a:r>
          <a:r>
            <a:rPr lang="en-GB" sz="1600" dirty="0" smtClean="0">
              <a:solidFill>
                <a:sysClr val="windowText" lastClr="000000"/>
              </a:solidFill>
              <a:latin typeface="+mn-lt"/>
              <a:ea typeface="Verdana" pitchFamily="34" charset="0"/>
              <a:cs typeface="Verdana" pitchFamily="34" charset="0"/>
            </a:rPr>
            <a:t>Operations and Management</a:t>
          </a:r>
          <a:endParaRPr lang="en-ZA" sz="1600" dirty="0">
            <a:solidFill>
              <a:sysClr val="windowText" lastClr="000000"/>
            </a:solidFill>
            <a:latin typeface="+mn-lt"/>
            <a:ea typeface="Verdana" pitchFamily="34" charset="0"/>
            <a:cs typeface="Verdana" pitchFamily="34" charset="0"/>
          </a:endParaRPr>
        </a:p>
      </dgm:t>
    </dgm:pt>
    <dgm:pt modelId="{03C232CD-19CB-42D8-9BC1-DF02A8684557}" type="parTrans" cxnId="{2A8F0FD6-CE6A-4FF0-A819-43867F72B3C9}">
      <dgm:prSet/>
      <dgm:spPr/>
      <dgm:t>
        <a:bodyPr/>
        <a:lstStyle/>
        <a:p>
          <a:endParaRPr lang="en-ZA" sz="1600">
            <a:latin typeface="+mn-lt"/>
            <a:ea typeface="Verdana" pitchFamily="34" charset="0"/>
            <a:cs typeface="Verdana" pitchFamily="34" charset="0"/>
          </a:endParaRPr>
        </a:p>
      </dgm:t>
    </dgm:pt>
    <dgm:pt modelId="{21C51876-E2BE-4702-939E-89D276C83F6A}" type="sibTrans" cxnId="{2A8F0FD6-CE6A-4FF0-A819-43867F72B3C9}">
      <dgm:prSet/>
      <dgm:spPr/>
      <dgm:t>
        <a:bodyPr/>
        <a:lstStyle/>
        <a:p>
          <a:endParaRPr lang="en-ZA" sz="1600">
            <a:latin typeface="+mn-lt"/>
            <a:ea typeface="Verdana" pitchFamily="34" charset="0"/>
            <a:cs typeface="Verdana" pitchFamily="34" charset="0"/>
          </a:endParaRPr>
        </a:p>
      </dgm:t>
    </dgm:pt>
    <dgm:pt modelId="{E8BDF65A-7149-4CC0-9D72-3ADD56E0D378}">
      <dgm:prSet custT="1"/>
      <dgm:spPr>
        <a:xfrm>
          <a:off x="2393685" y="0"/>
          <a:ext cx="1161445" cy="3240360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64A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en-ZA" sz="1600" dirty="0" smtClean="0">
              <a:solidFill>
                <a:sysClr val="windowText" lastClr="000000"/>
              </a:solidFill>
              <a:latin typeface="+mn-lt"/>
              <a:ea typeface="Verdana" pitchFamily="34" charset="0"/>
              <a:cs typeface="Verdana" pitchFamily="34" charset="0"/>
            </a:rPr>
            <a:t>USAT Part C: </a:t>
          </a:r>
          <a:r>
            <a:rPr lang="en-GB" sz="1600" dirty="0" smtClean="0">
              <a:solidFill>
                <a:sysClr val="windowText" lastClr="000000"/>
              </a:solidFill>
              <a:latin typeface="+mn-lt"/>
              <a:ea typeface="Verdana" pitchFamily="34" charset="0"/>
              <a:cs typeface="Verdana" pitchFamily="34" charset="0"/>
            </a:rPr>
            <a:t>Students Involvement</a:t>
          </a:r>
          <a:endParaRPr lang="en-ZA" sz="1600" dirty="0">
            <a:solidFill>
              <a:sysClr val="windowText" lastClr="000000"/>
            </a:solidFill>
            <a:latin typeface="+mn-lt"/>
            <a:ea typeface="Verdana" pitchFamily="34" charset="0"/>
            <a:cs typeface="Verdana" pitchFamily="34" charset="0"/>
          </a:endParaRPr>
        </a:p>
      </dgm:t>
    </dgm:pt>
    <dgm:pt modelId="{6A104EA2-BFA5-478E-B545-34D1D4FA18BA}" type="parTrans" cxnId="{F70614E7-38BD-4F0F-A13B-B7EA10ADDF06}">
      <dgm:prSet/>
      <dgm:spPr/>
      <dgm:t>
        <a:bodyPr/>
        <a:lstStyle/>
        <a:p>
          <a:endParaRPr lang="en-ZA" sz="1600">
            <a:latin typeface="+mn-lt"/>
            <a:ea typeface="Verdana" pitchFamily="34" charset="0"/>
            <a:cs typeface="Verdana" pitchFamily="34" charset="0"/>
          </a:endParaRPr>
        </a:p>
      </dgm:t>
    </dgm:pt>
    <dgm:pt modelId="{09BBA46A-7DBE-4064-A884-D39ABF3E427A}" type="sibTrans" cxnId="{F70614E7-38BD-4F0F-A13B-B7EA10ADDF06}">
      <dgm:prSet/>
      <dgm:spPr/>
      <dgm:t>
        <a:bodyPr/>
        <a:lstStyle/>
        <a:p>
          <a:endParaRPr lang="en-ZA" sz="1600">
            <a:latin typeface="+mn-lt"/>
            <a:ea typeface="Verdana" pitchFamily="34" charset="0"/>
            <a:cs typeface="Verdana" pitchFamily="34" charset="0"/>
          </a:endParaRPr>
        </a:p>
      </dgm:t>
    </dgm:pt>
    <dgm:pt modelId="{A6765095-95BA-4FC3-B8C5-AB249A1A97FD}">
      <dgm:prSet custT="1"/>
      <dgm:spPr>
        <a:xfrm>
          <a:off x="3589974" y="0"/>
          <a:ext cx="1161445" cy="3240360"/>
        </a:xfr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BACC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en-ZA" sz="1600" dirty="0" smtClean="0">
              <a:solidFill>
                <a:sysClr val="windowText" lastClr="000000"/>
              </a:solidFill>
              <a:latin typeface="+mn-lt"/>
              <a:ea typeface="Verdana" pitchFamily="34" charset="0"/>
              <a:cs typeface="Verdana" pitchFamily="34" charset="0"/>
            </a:rPr>
            <a:t>USAT Part D: Policy and written statements</a:t>
          </a:r>
          <a:endParaRPr lang="en-ZA" sz="1600" dirty="0">
            <a:solidFill>
              <a:sysClr val="windowText" lastClr="000000"/>
            </a:solidFill>
            <a:latin typeface="+mn-lt"/>
            <a:ea typeface="Verdana" pitchFamily="34" charset="0"/>
            <a:cs typeface="Verdana" pitchFamily="34" charset="0"/>
          </a:endParaRPr>
        </a:p>
      </dgm:t>
    </dgm:pt>
    <dgm:pt modelId="{515999F8-D99B-4D4B-A3CD-4F2381C94EDE}" type="parTrans" cxnId="{7BE40BC2-6EEA-45E9-BB55-ADAC4700F343}">
      <dgm:prSet/>
      <dgm:spPr/>
      <dgm:t>
        <a:bodyPr/>
        <a:lstStyle/>
        <a:p>
          <a:endParaRPr lang="en-ZA" sz="1600">
            <a:latin typeface="+mn-lt"/>
            <a:ea typeface="Verdana" pitchFamily="34" charset="0"/>
            <a:cs typeface="Verdana" pitchFamily="34" charset="0"/>
          </a:endParaRPr>
        </a:p>
      </dgm:t>
    </dgm:pt>
    <dgm:pt modelId="{06E210E9-E586-49DE-B946-F80226579E4A}" type="sibTrans" cxnId="{7BE40BC2-6EEA-45E9-BB55-ADAC4700F343}">
      <dgm:prSet/>
      <dgm:spPr/>
      <dgm:t>
        <a:bodyPr/>
        <a:lstStyle/>
        <a:p>
          <a:endParaRPr lang="en-ZA" sz="1600">
            <a:latin typeface="+mn-lt"/>
            <a:ea typeface="Verdana" pitchFamily="34" charset="0"/>
            <a:cs typeface="Verdana" pitchFamily="34" charset="0"/>
          </a:endParaRPr>
        </a:p>
      </dgm:t>
    </dgm:pt>
    <dgm:pt modelId="{1EB458F8-739B-4729-816B-C8BD04D2FED4}" type="pres">
      <dgm:prSet presAssocID="{F57EBEE2-2CD4-407A-9CE6-5FD72A5894D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A1B5E975-D96E-416F-A414-B62929DBA9F2}" type="pres">
      <dgm:prSet presAssocID="{F57EBEE2-2CD4-407A-9CE6-5FD72A5894D0}" presName="fgShape" presStyleLbl="fgShp" presStyleIdx="0" presStyleCnt="1" custScaleY="84985" custLinFactNeighborY="8610"/>
      <dgm:spPr>
        <a:xfrm>
          <a:off x="190101" y="2670627"/>
          <a:ext cx="4372325" cy="413072"/>
        </a:xfrm>
        <a:prstGeom prst="left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endParaRPr lang="en-ZW"/>
        </a:p>
      </dgm:t>
    </dgm:pt>
    <dgm:pt modelId="{ACC113B8-7745-40C0-BDB0-DC572A920D45}" type="pres">
      <dgm:prSet presAssocID="{F57EBEE2-2CD4-407A-9CE6-5FD72A5894D0}" presName="linComp" presStyleCnt="0"/>
      <dgm:spPr/>
      <dgm:t>
        <a:bodyPr/>
        <a:lstStyle/>
        <a:p>
          <a:endParaRPr lang="en-ZW"/>
        </a:p>
      </dgm:t>
    </dgm:pt>
    <dgm:pt modelId="{60305C6E-F7F9-47B3-B861-C6FE79570B14}" type="pres">
      <dgm:prSet presAssocID="{4D810A3A-60AB-47F5-9793-2580F5FA6582}" presName="compNode" presStyleCnt="0"/>
      <dgm:spPr/>
      <dgm:t>
        <a:bodyPr/>
        <a:lstStyle/>
        <a:p>
          <a:endParaRPr lang="en-ZW"/>
        </a:p>
      </dgm:t>
    </dgm:pt>
    <dgm:pt modelId="{73B25F95-E9AC-4693-903B-2CBFB3A70873}" type="pres">
      <dgm:prSet presAssocID="{4D810A3A-60AB-47F5-9793-2580F5FA6582}" presName="bkgdShape" presStyleLbl="node1" presStyleIdx="0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ZA"/>
        </a:p>
      </dgm:t>
    </dgm:pt>
    <dgm:pt modelId="{927EB089-C966-4BC4-81C6-50A1EA683571}" type="pres">
      <dgm:prSet presAssocID="{4D810A3A-60AB-47F5-9793-2580F5FA6582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E93460E-63C1-46EF-B9E7-388B016CCF47}" type="pres">
      <dgm:prSet presAssocID="{4D810A3A-60AB-47F5-9793-2580F5FA6582}" presName="invisiNode" presStyleLbl="node1" presStyleIdx="0" presStyleCnt="4"/>
      <dgm:spPr/>
      <dgm:t>
        <a:bodyPr/>
        <a:lstStyle/>
        <a:p>
          <a:endParaRPr lang="en-ZW"/>
        </a:p>
      </dgm:t>
    </dgm:pt>
    <dgm:pt modelId="{2584503F-DE06-4CD4-A3A1-52D3EFA6838F}" type="pres">
      <dgm:prSet presAssocID="{4D810A3A-60AB-47F5-9793-2580F5FA6582}" presName="imagNode" presStyleLbl="fgImgPlace1" presStyleIdx="0" presStyleCnt="4" custScaleY="74955"/>
      <dgm:spPr>
        <a:xfrm>
          <a:off x="42310" y="329544"/>
          <a:ext cx="1079039" cy="808794"/>
        </a:xfrm>
        <a:prstGeom prst="plaqu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ZW"/>
        </a:p>
      </dgm:t>
    </dgm:pt>
    <dgm:pt modelId="{450440C5-91FB-48F1-9CB5-DF44387A9B2D}" type="pres">
      <dgm:prSet presAssocID="{0230C484-2105-4389-8E74-AE279895ABEE}" presName="sibTrans" presStyleLbl="sibTrans2D1" presStyleIdx="0" presStyleCnt="0"/>
      <dgm:spPr/>
      <dgm:t>
        <a:bodyPr/>
        <a:lstStyle/>
        <a:p>
          <a:endParaRPr lang="en-ZA"/>
        </a:p>
      </dgm:t>
    </dgm:pt>
    <dgm:pt modelId="{7E7ABD18-8137-417E-8D41-FF5D3718FEEF}" type="pres">
      <dgm:prSet presAssocID="{577D6D0C-E8C8-41C8-B69B-486F38AB4979}" presName="compNode" presStyleCnt="0"/>
      <dgm:spPr/>
      <dgm:t>
        <a:bodyPr/>
        <a:lstStyle/>
        <a:p>
          <a:endParaRPr lang="en-ZW"/>
        </a:p>
      </dgm:t>
    </dgm:pt>
    <dgm:pt modelId="{9F697CA8-43D2-46A0-9BE7-8CDAE5C16C44}" type="pres">
      <dgm:prSet presAssocID="{577D6D0C-E8C8-41C8-B69B-486F38AB4979}" presName="bkgdShape" presStyleLbl="node1" presStyleIdx="1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ZA"/>
        </a:p>
      </dgm:t>
    </dgm:pt>
    <dgm:pt modelId="{A0388310-A919-4455-8494-76C3FBB9019E}" type="pres">
      <dgm:prSet presAssocID="{577D6D0C-E8C8-41C8-B69B-486F38AB4979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89E0D0D-21F5-48E3-88BD-A16565D1591B}" type="pres">
      <dgm:prSet presAssocID="{577D6D0C-E8C8-41C8-B69B-486F38AB4979}" presName="invisiNode" presStyleLbl="node1" presStyleIdx="1" presStyleCnt="4"/>
      <dgm:spPr/>
      <dgm:t>
        <a:bodyPr/>
        <a:lstStyle/>
        <a:p>
          <a:endParaRPr lang="en-ZW"/>
        </a:p>
      </dgm:t>
    </dgm:pt>
    <dgm:pt modelId="{01C39375-73D0-45D6-86CD-D428DC38FF2C}" type="pres">
      <dgm:prSet presAssocID="{577D6D0C-E8C8-41C8-B69B-486F38AB4979}" presName="imagNode" presStyleLbl="fgImgPlace1" presStyleIdx="1" presStyleCnt="4" custScaleY="76507"/>
      <dgm:spPr>
        <a:xfrm>
          <a:off x="1238599" y="321171"/>
          <a:ext cx="1079039" cy="825541"/>
        </a:xfrm>
        <a:prstGeom prst="plaqu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ZW"/>
        </a:p>
      </dgm:t>
    </dgm:pt>
    <dgm:pt modelId="{67053A21-F170-4C39-94F3-2E6B5CFC2F3A}" type="pres">
      <dgm:prSet presAssocID="{21C51876-E2BE-4702-939E-89D276C83F6A}" presName="sibTrans" presStyleLbl="sibTrans2D1" presStyleIdx="0" presStyleCnt="0"/>
      <dgm:spPr/>
      <dgm:t>
        <a:bodyPr/>
        <a:lstStyle/>
        <a:p>
          <a:endParaRPr lang="en-ZA"/>
        </a:p>
      </dgm:t>
    </dgm:pt>
    <dgm:pt modelId="{23DA93EB-9B08-4D5E-B68B-E66E46646368}" type="pres">
      <dgm:prSet presAssocID="{E8BDF65A-7149-4CC0-9D72-3ADD56E0D378}" presName="compNode" presStyleCnt="0"/>
      <dgm:spPr/>
      <dgm:t>
        <a:bodyPr/>
        <a:lstStyle/>
        <a:p>
          <a:endParaRPr lang="en-ZW"/>
        </a:p>
      </dgm:t>
    </dgm:pt>
    <dgm:pt modelId="{D0938219-430B-4CEF-B3A3-8426B97BDA18}" type="pres">
      <dgm:prSet presAssocID="{E8BDF65A-7149-4CC0-9D72-3ADD56E0D378}" presName="bkgdShape" presStyleLbl="node1" presStyleIdx="2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ZA"/>
        </a:p>
      </dgm:t>
    </dgm:pt>
    <dgm:pt modelId="{A32F564E-7A55-4B24-AE95-CEE25E452E0F}" type="pres">
      <dgm:prSet presAssocID="{E8BDF65A-7149-4CC0-9D72-3ADD56E0D378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39D5F31-C16C-4C4B-931D-B9705C51EA0A}" type="pres">
      <dgm:prSet presAssocID="{E8BDF65A-7149-4CC0-9D72-3ADD56E0D378}" presName="invisiNode" presStyleLbl="node1" presStyleIdx="2" presStyleCnt="4"/>
      <dgm:spPr/>
      <dgm:t>
        <a:bodyPr/>
        <a:lstStyle/>
        <a:p>
          <a:endParaRPr lang="en-ZW"/>
        </a:p>
      </dgm:t>
    </dgm:pt>
    <dgm:pt modelId="{4C6E6C06-1775-4307-B9C7-C5C6C9EB279E}" type="pres">
      <dgm:prSet presAssocID="{E8BDF65A-7149-4CC0-9D72-3ADD56E0D378}" presName="imagNode" presStyleLbl="fgImgPlace1" presStyleIdx="2" presStyleCnt="4" custScaleY="82712"/>
      <dgm:spPr>
        <a:xfrm>
          <a:off x="2434888" y="287693"/>
          <a:ext cx="1079039" cy="892495"/>
        </a:xfrm>
        <a:prstGeom prst="plaqu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ZW"/>
        </a:p>
      </dgm:t>
    </dgm:pt>
    <dgm:pt modelId="{6DAFEEDA-2EB5-4945-A2F5-650CCD24CDB4}" type="pres">
      <dgm:prSet presAssocID="{09BBA46A-7DBE-4064-A884-D39ABF3E427A}" presName="sibTrans" presStyleLbl="sibTrans2D1" presStyleIdx="0" presStyleCnt="0"/>
      <dgm:spPr/>
      <dgm:t>
        <a:bodyPr/>
        <a:lstStyle/>
        <a:p>
          <a:endParaRPr lang="en-ZA"/>
        </a:p>
      </dgm:t>
    </dgm:pt>
    <dgm:pt modelId="{EC818F06-2B44-4FEE-BD7F-35F1150E6727}" type="pres">
      <dgm:prSet presAssocID="{A6765095-95BA-4FC3-B8C5-AB249A1A97FD}" presName="compNode" presStyleCnt="0"/>
      <dgm:spPr/>
      <dgm:t>
        <a:bodyPr/>
        <a:lstStyle/>
        <a:p>
          <a:endParaRPr lang="en-ZW"/>
        </a:p>
      </dgm:t>
    </dgm:pt>
    <dgm:pt modelId="{7623233B-9E71-4BAB-A27E-C9E76CDB3F4C}" type="pres">
      <dgm:prSet presAssocID="{A6765095-95BA-4FC3-B8C5-AB249A1A97FD}" presName="bkgdShape" presStyleLbl="node1" presStyleIdx="3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ZA"/>
        </a:p>
      </dgm:t>
    </dgm:pt>
    <dgm:pt modelId="{C3656A3E-F3C7-4F29-9ADE-53B0733586C3}" type="pres">
      <dgm:prSet presAssocID="{A6765095-95BA-4FC3-B8C5-AB249A1A97FD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D1837ED-5E18-4F3B-A7F2-3F4F1F19B0A9}" type="pres">
      <dgm:prSet presAssocID="{A6765095-95BA-4FC3-B8C5-AB249A1A97FD}" presName="invisiNode" presStyleLbl="node1" presStyleIdx="3" presStyleCnt="4"/>
      <dgm:spPr/>
      <dgm:t>
        <a:bodyPr/>
        <a:lstStyle/>
        <a:p>
          <a:endParaRPr lang="en-ZW"/>
        </a:p>
      </dgm:t>
    </dgm:pt>
    <dgm:pt modelId="{81C7CEC2-D5BB-40F0-97DE-128119F3D37C}" type="pres">
      <dgm:prSet presAssocID="{A6765095-95BA-4FC3-B8C5-AB249A1A97FD}" presName="imagNode" presStyleLbl="fgImgPlace1" presStyleIdx="3" presStyleCnt="4" custScaleY="82712"/>
      <dgm:spPr>
        <a:xfrm>
          <a:off x="3631177" y="287693"/>
          <a:ext cx="1079039" cy="892495"/>
        </a:xfrm>
        <a:prstGeom prst="plaqu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ZW"/>
        </a:p>
      </dgm:t>
    </dgm:pt>
  </dgm:ptLst>
  <dgm:cxnLst>
    <dgm:cxn modelId="{08EBC9B1-4891-42A8-8A4E-5B4D8EC97D18}" type="presOf" srcId="{E8BDF65A-7149-4CC0-9D72-3ADD56E0D378}" destId="{A32F564E-7A55-4B24-AE95-CEE25E452E0F}" srcOrd="1" destOrd="0" presId="urn:microsoft.com/office/officeart/2005/8/layout/hList7#1"/>
    <dgm:cxn modelId="{1DA14147-B4DC-459F-A270-F9FE67DE61C1}" type="presOf" srcId="{577D6D0C-E8C8-41C8-B69B-486F38AB4979}" destId="{9F697CA8-43D2-46A0-9BE7-8CDAE5C16C44}" srcOrd="0" destOrd="0" presId="urn:microsoft.com/office/officeart/2005/8/layout/hList7#1"/>
    <dgm:cxn modelId="{99385DA0-CE90-4FDE-8665-51DEC42CC3CC}" type="presOf" srcId="{A6765095-95BA-4FC3-B8C5-AB249A1A97FD}" destId="{C3656A3E-F3C7-4F29-9ADE-53B0733586C3}" srcOrd="1" destOrd="0" presId="urn:microsoft.com/office/officeart/2005/8/layout/hList7#1"/>
    <dgm:cxn modelId="{7BE40BC2-6EEA-45E9-BB55-ADAC4700F343}" srcId="{F57EBEE2-2CD4-407A-9CE6-5FD72A5894D0}" destId="{A6765095-95BA-4FC3-B8C5-AB249A1A97FD}" srcOrd="3" destOrd="0" parTransId="{515999F8-D99B-4D4B-A3CD-4F2381C94EDE}" sibTransId="{06E210E9-E586-49DE-B946-F80226579E4A}"/>
    <dgm:cxn modelId="{C07AD4DD-4B92-44E7-9F18-6C161BD9A816}" type="presOf" srcId="{A6765095-95BA-4FC3-B8C5-AB249A1A97FD}" destId="{7623233B-9E71-4BAB-A27E-C9E76CDB3F4C}" srcOrd="0" destOrd="0" presId="urn:microsoft.com/office/officeart/2005/8/layout/hList7#1"/>
    <dgm:cxn modelId="{DB26563B-80DD-42EA-8E14-B28AC82BB192}" type="presOf" srcId="{09BBA46A-7DBE-4064-A884-D39ABF3E427A}" destId="{6DAFEEDA-2EB5-4945-A2F5-650CCD24CDB4}" srcOrd="0" destOrd="0" presId="urn:microsoft.com/office/officeart/2005/8/layout/hList7#1"/>
    <dgm:cxn modelId="{2A8F0FD6-CE6A-4FF0-A819-43867F72B3C9}" srcId="{F57EBEE2-2CD4-407A-9CE6-5FD72A5894D0}" destId="{577D6D0C-E8C8-41C8-B69B-486F38AB4979}" srcOrd="1" destOrd="0" parTransId="{03C232CD-19CB-42D8-9BC1-DF02A8684557}" sibTransId="{21C51876-E2BE-4702-939E-89D276C83F6A}"/>
    <dgm:cxn modelId="{828F1B72-7F72-4B94-9A82-1042FEAEBA14}" type="presOf" srcId="{577D6D0C-E8C8-41C8-B69B-486F38AB4979}" destId="{A0388310-A919-4455-8494-76C3FBB9019E}" srcOrd="1" destOrd="0" presId="urn:microsoft.com/office/officeart/2005/8/layout/hList7#1"/>
    <dgm:cxn modelId="{F70614E7-38BD-4F0F-A13B-B7EA10ADDF06}" srcId="{F57EBEE2-2CD4-407A-9CE6-5FD72A5894D0}" destId="{E8BDF65A-7149-4CC0-9D72-3ADD56E0D378}" srcOrd="2" destOrd="0" parTransId="{6A104EA2-BFA5-478E-B545-34D1D4FA18BA}" sibTransId="{09BBA46A-7DBE-4064-A884-D39ABF3E427A}"/>
    <dgm:cxn modelId="{1C165BEA-BB9F-447A-8837-4E99D49FD02C}" type="presOf" srcId="{21C51876-E2BE-4702-939E-89D276C83F6A}" destId="{67053A21-F170-4C39-94F3-2E6B5CFC2F3A}" srcOrd="0" destOrd="0" presId="urn:microsoft.com/office/officeart/2005/8/layout/hList7#1"/>
    <dgm:cxn modelId="{CFFDF420-6B4D-4CE6-BBBA-A509389BBBC6}" type="presOf" srcId="{0230C484-2105-4389-8E74-AE279895ABEE}" destId="{450440C5-91FB-48F1-9CB5-DF44387A9B2D}" srcOrd="0" destOrd="0" presId="urn:microsoft.com/office/officeart/2005/8/layout/hList7#1"/>
    <dgm:cxn modelId="{CD5CA4F2-2B0C-4DA4-93C0-12BBB9F9E751}" type="presOf" srcId="{4D810A3A-60AB-47F5-9793-2580F5FA6582}" destId="{927EB089-C966-4BC4-81C6-50A1EA683571}" srcOrd="1" destOrd="0" presId="urn:microsoft.com/office/officeart/2005/8/layout/hList7#1"/>
    <dgm:cxn modelId="{DDDC5DA6-19F6-45EA-9EAA-C17BC3D7B71E}" type="presOf" srcId="{4D810A3A-60AB-47F5-9793-2580F5FA6582}" destId="{73B25F95-E9AC-4693-903B-2CBFB3A70873}" srcOrd="0" destOrd="0" presId="urn:microsoft.com/office/officeart/2005/8/layout/hList7#1"/>
    <dgm:cxn modelId="{278B79B5-E2D6-40DB-8BC3-66E71EBD5474}" type="presOf" srcId="{E8BDF65A-7149-4CC0-9D72-3ADD56E0D378}" destId="{D0938219-430B-4CEF-B3A3-8426B97BDA18}" srcOrd="0" destOrd="0" presId="urn:microsoft.com/office/officeart/2005/8/layout/hList7#1"/>
    <dgm:cxn modelId="{0B7112A7-0FE9-4CF2-A601-A63B2645BBE5}" type="presOf" srcId="{F57EBEE2-2CD4-407A-9CE6-5FD72A5894D0}" destId="{1EB458F8-739B-4729-816B-C8BD04D2FED4}" srcOrd="0" destOrd="0" presId="urn:microsoft.com/office/officeart/2005/8/layout/hList7#1"/>
    <dgm:cxn modelId="{82E37B02-D7D4-49A5-AB83-AAF3193AC669}" srcId="{F57EBEE2-2CD4-407A-9CE6-5FD72A5894D0}" destId="{4D810A3A-60AB-47F5-9793-2580F5FA6582}" srcOrd="0" destOrd="0" parTransId="{EBE8381F-FAAD-4223-810B-6B375FB21AA3}" sibTransId="{0230C484-2105-4389-8E74-AE279895ABEE}"/>
    <dgm:cxn modelId="{49A08534-0E15-44EC-A4A9-F0BD55D22068}" type="presParOf" srcId="{1EB458F8-739B-4729-816B-C8BD04D2FED4}" destId="{A1B5E975-D96E-416F-A414-B62929DBA9F2}" srcOrd="0" destOrd="0" presId="urn:microsoft.com/office/officeart/2005/8/layout/hList7#1"/>
    <dgm:cxn modelId="{2976C280-C156-412E-BF4B-4BC8CD06D936}" type="presParOf" srcId="{1EB458F8-739B-4729-816B-C8BD04D2FED4}" destId="{ACC113B8-7745-40C0-BDB0-DC572A920D45}" srcOrd="1" destOrd="0" presId="urn:microsoft.com/office/officeart/2005/8/layout/hList7#1"/>
    <dgm:cxn modelId="{25592F31-479A-4836-88FE-83D17FD41923}" type="presParOf" srcId="{ACC113B8-7745-40C0-BDB0-DC572A920D45}" destId="{60305C6E-F7F9-47B3-B861-C6FE79570B14}" srcOrd="0" destOrd="0" presId="urn:microsoft.com/office/officeart/2005/8/layout/hList7#1"/>
    <dgm:cxn modelId="{F0FF2996-D6FA-4B3C-B8F0-77F93348B355}" type="presParOf" srcId="{60305C6E-F7F9-47B3-B861-C6FE79570B14}" destId="{73B25F95-E9AC-4693-903B-2CBFB3A70873}" srcOrd="0" destOrd="0" presId="urn:microsoft.com/office/officeart/2005/8/layout/hList7#1"/>
    <dgm:cxn modelId="{C97F713C-8566-4A5D-9A93-9CD31C34FDDA}" type="presParOf" srcId="{60305C6E-F7F9-47B3-B861-C6FE79570B14}" destId="{927EB089-C966-4BC4-81C6-50A1EA683571}" srcOrd="1" destOrd="0" presId="urn:microsoft.com/office/officeart/2005/8/layout/hList7#1"/>
    <dgm:cxn modelId="{6A336613-4D67-4693-8463-39A5381365C8}" type="presParOf" srcId="{60305C6E-F7F9-47B3-B861-C6FE79570B14}" destId="{5E93460E-63C1-46EF-B9E7-388B016CCF47}" srcOrd="2" destOrd="0" presId="urn:microsoft.com/office/officeart/2005/8/layout/hList7#1"/>
    <dgm:cxn modelId="{D71E6433-A9E6-4FBA-B111-5E81B34A97B9}" type="presParOf" srcId="{60305C6E-F7F9-47B3-B861-C6FE79570B14}" destId="{2584503F-DE06-4CD4-A3A1-52D3EFA6838F}" srcOrd="3" destOrd="0" presId="urn:microsoft.com/office/officeart/2005/8/layout/hList7#1"/>
    <dgm:cxn modelId="{BFCD75DB-ACE6-4912-8A89-FF09811A430D}" type="presParOf" srcId="{ACC113B8-7745-40C0-BDB0-DC572A920D45}" destId="{450440C5-91FB-48F1-9CB5-DF44387A9B2D}" srcOrd="1" destOrd="0" presId="urn:microsoft.com/office/officeart/2005/8/layout/hList7#1"/>
    <dgm:cxn modelId="{61A91803-5935-4982-8FB1-C8C16A84145C}" type="presParOf" srcId="{ACC113B8-7745-40C0-BDB0-DC572A920D45}" destId="{7E7ABD18-8137-417E-8D41-FF5D3718FEEF}" srcOrd="2" destOrd="0" presId="urn:microsoft.com/office/officeart/2005/8/layout/hList7#1"/>
    <dgm:cxn modelId="{C30DB3CF-59AA-4EA5-A0B2-B53B57804A13}" type="presParOf" srcId="{7E7ABD18-8137-417E-8D41-FF5D3718FEEF}" destId="{9F697CA8-43D2-46A0-9BE7-8CDAE5C16C44}" srcOrd="0" destOrd="0" presId="urn:microsoft.com/office/officeart/2005/8/layout/hList7#1"/>
    <dgm:cxn modelId="{ED916B66-8C8D-49CB-9C02-4FD6E66044F8}" type="presParOf" srcId="{7E7ABD18-8137-417E-8D41-FF5D3718FEEF}" destId="{A0388310-A919-4455-8494-76C3FBB9019E}" srcOrd="1" destOrd="0" presId="urn:microsoft.com/office/officeart/2005/8/layout/hList7#1"/>
    <dgm:cxn modelId="{C8D480B4-A9BC-42F3-9B9E-3E4002A68729}" type="presParOf" srcId="{7E7ABD18-8137-417E-8D41-FF5D3718FEEF}" destId="{189E0D0D-21F5-48E3-88BD-A16565D1591B}" srcOrd="2" destOrd="0" presId="urn:microsoft.com/office/officeart/2005/8/layout/hList7#1"/>
    <dgm:cxn modelId="{C1373AE5-5306-4900-BC24-615BDE7754F9}" type="presParOf" srcId="{7E7ABD18-8137-417E-8D41-FF5D3718FEEF}" destId="{01C39375-73D0-45D6-86CD-D428DC38FF2C}" srcOrd="3" destOrd="0" presId="urn:microsoft.com/office/officeart/2005/8/layout/hList7#1"/>
    <dgm:cxn modelId="{FF903C75-93D9-469F-AF49-98B8334E2A53}" type="presParOf" srcId="{ACC113B8-7745-40C0-BDB0-DC572A920D45}" destId="{67053A21-F170-4C39-94F3-2E6B5CFC2F3A}" srcOrd="3" destOrd="0" presId="urn:microsoft.com/office/officeart/2005/8/layout/hList7#1"/>
    <dgm:cxn modelId="{72FBB8CC-83F8-479C-942F-268B54CB8E56}" type="presParOf" srcId="{ACC113B8-7745-40C0-BDB0-DC572A920D45}" destId="{23DA93EB-9B08-4D5E-B68B-E66E46646368}" srcOrd="4" destOrd="0" presId="urn:microsoft.com/office/officeart/2005/8/layout/hList7#1"/>
    <dgm:cxn modelId="{2D7E2733-BF09-4E48-96F8-B4772D14B119}" type="presParOf" srcId="{23DA93EB-9B08-4D5E-B68B-E66E46646368}" destId="{D0938219-430B-4CEF-B3A3-8426B97BDA18}" srcOrd="0" destOrd="0" presId="urn:microsoft.com/office/officeart/2005/8/layout/hList7#1"/>
    <dgm:cxn modelId="{2587522F-381D-496C-9AA6-9D1619B3C96E}" type="presParOf" srcId="{23DA93EB-9B08-4D5E-B68B-E66E46646368}" destId="{A32F564E-7A55-4B24-AE95-CEE25E452E0F}" srcOrd="1" destOrd="0" presId="urn:microsoft.com/office/officeart/2005/8/layout/hList7#1"/>
    <dgm:cxn modelId="{FD2484E7-B084-4463-8655-5409B4070741}" type="presParOf" srcId="{23DA93EB-9B08-4D5E-B68B-E66E46646368}" destId="{839D5F31-C16C-4C4B-931D-B9705C51EA0A}" srcOrd="2" destOrd="0" presId="urn:microsoft.com/office/officeart/2005/8/layout/hList7#1"/>
    <dgm:cxn modelId="{7E4CC29C-7E48-4D7E-A031-0CB44BE6EEB0}" type="presParOf" srcId="{23DA93EB-9B08-4D5E-B68B-E66E46646368}" destId="{4C6E6C06-1775-4307-B9C7-C5C6C9EB279E}" srcOrd="3" destOrd="0" presId="urn:microsoft.com/office/officeart/2005/8/layout/hList7#1"/>
    <dgm:cxn modelId="{9F94E3A0-9D5C-44CA-AB74-47552214FAF5}" type="presParOf" srcId="{ACC113B8-7745-40C0-BDB0-DC572A920D45}" destId="{6DAFEEDA-2EB5-4945-A2F5-650CCD24CDB4}" srcOrd="5" destOrd="0" presId="urn:microsoft.com/office/officeart/2005/8/layout/hList7#1"/>
    <dgm:cxn modelId="{C12205C7-D7B6-4A87-BF16-00896B0ACD0C}" type="presParOf" srcId="{ACC113B8-7745-40C0-BDB0-DC572A920D45}" destId="{EC818F06-2B44-4FEE-BD7F-35F1150E6727}" srcOrd="6" destOrd="0" presId="urn:microsoft.com/office/officeart/2005/8/layout/hList7#1"/>
    <dgm:cxn modelId="{C60C8623-735A-4471-B30F-5D0CE2641BE1}" type="presParOf" srcId="{EC818F06-2B44-4FEE-BD7F-35F1150E6727}" destId="{7623233B-9E71-4BAB-A27E-C9E76CDB3F4C}" srcOrd="0" destOrd="0" presId="urn:microsoft.com/office/officeart/2005/8/layout/hList7#1"/>
    <dgm:cxn modelId="{02A98A59-3545-4E12-9BEB-D62FC5967136}" type="presParOf" srcId="{EC818F06-2B44-4FEE-BD7F-35F1150E6727}" destId="{C3656A3E-F3C7-4F29-9ADE-53B0733586C3}" srcOrd="1" destOrd="0" presId="urn:microsoft.com/office/officeart/2005/8/layout/hList7#1"/>
    <dgm:cxn modelId="{14386CCA-A005-4A0F-BE0A-DC0F6A2787E2}" type="presParOf" srcId="{EC818F06-2B44-4FEE-BD7F-35F1150E6727}" destId="{8D1837ED-5E18-4F3B-A7F2-3F4F1F19B0A9}" srcOrd="2" destOrd="0" presId="urn:microsoft.com/office/officeart/2005/8/layout/hList7#1"/>
    <dgm:cxn modelId="{91397A00-D8D5-45CB-AB3E-D98A4D99F635}" type="presParOf" srcId="{EC818F06-2B44-4FEE-BD7F-35F1150E6727}" destId="{81C7CEC2-D5BB-40F0-97DE-128119F3D37C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8D675C-7109-40E5-8CBC-AF9FDBDE982A}" type="doc">
      <dgm:prSet loTypeId="urn:microsoft.com/office/officeart/2009/3/layout/IncreasingArrowsProcess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ZA"/>
        </a:p>
      </dgm:t>
    </dgm:pt>
    <dgm:pt modelId="{7D97DD21-E114-4FF3-96F9-286304B965F1}">
      <dgm:prSet custT="1"/>
      <dgm:spPr>
        <a:xfrm rot="16200000">
          <a:off x="-1425123" y="1427220"/>
          <a:ext cx="3951287" cy="1096847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C0504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en-ZA" sz="1200" b="0" dirty="0" smtClean="0">
              <a:solidFill>
                <a:sysClr val="windowText" lastClr="000000"/>
              </a:solidFill>
              <a:latin typeface="+mn-lt"/>
              <a:ea typeface="Verdana" pitchFamily="34" charset="0"/>
              <a:cs typeface="Verdana" pitchFamily="34" charset="0"/>
            </a:rPr>
            <a:t>Flexibility of use: Unit versus whole</a:t>
          </a:r>
          <a:endParaRPr lang="en-ZA" sz="1200" b="0" dirty="0">
            <a:solidFill>
              <a:sysClr val="windowText" lastClr="000000"/>
            </a:solidFill>
            <a:latin typeface="+mn-lt"/>
            <a:ea typeface="Verdana" pitchFamily="34" charset="0"/>
            <a:cs typeface="Verdana" pitchFamily="34" charset="0"/>
          </a:endParaRPr>
        </a:p>
      </dgm:t>
    </dgm:pt>
    <dgm:pt modelId="{827D257F-6EFA-498C-B3A6-AAFEFA6983B9}" type="parTrans" cxnId="{960CE017-3C8F-4BAE-BBAE-8AD2FDBCAC4F}">
      <dgm:prSet/>
      <dgm:spPr/>
      <dgm:t>
        <a:bodyPr/>
        <a:lstStyle/>
        <a:p>
          <a:endParaRPr lang="en-ZA" sz="1200">
            <a:latin typeface="+mn-lt"/>
            <a:ea typeface="Verdana" pitchFamily="34" charset="0"/>
            <a:cs typeface="Verdana" pitchFamily="34" charset="0"/>
          </a:endParaRPr>
        </a:p>
      </dgm:t>
    </dgm:pt>
    <dgm:pt modelId="{38DBB466-B87B-4149-B664-2DD6EA1B4022}" type="sibTrans" cxnId="{960CE017-3C8F-4BAE-BBAE-8AD2FDBCAC4F}">
      <dgm:prSet/>
      <dgm:spPr/>
      <dgm:t>
        <a:bodyPr/>
        <a:lstStyle/>
        <a:p>
          <a:endParaRPr lang="en-ZA" sz="1200">
            <a:latin typeface="+mn-lt"/>
            <a:ea typeface="Verdana" pitchFamily="34" charset="0"/>
            <a:cs typeface="Verdana" pitchFamily="34" charset="0"/>
          </a:endParaRPr>
        </a:p>
      </dgm:t>
    </dgm:pt>
    <dgm:pt modelId="{2C214799-867B-4F02-91D4-9DCDA15F6711}">
      <dgm:prSet custT="1"/>
      <dgm:spPr>
        <a:xfrm rot="16200000">
          <a:off x="-1425123" y="1427220"/>
          <a:ext cx="3951287" cy="1096847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C0504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en-ZA" sz="1200" dirty="0" smtClean="0">
              <a:solidFill>
                <a:sysClr val="windowText" lastClr="000000"/>
              </a:solidFill>
              <a:latin typeface="+mn-lt"/>
              <a:ea typeface="Verdana" pitchFamily="34" charset="0"/>
              <a:cs typeface="Verdana" pitchFamily="34" charset="0"/>
            </a:rPr>
            <a:t>teaching departments</a:t>
          </a:r>
          <a:endParaRPr lang="en-ZA" sz="1200" dirty="0">
            <a:solidFill>
              <a:sysClr val="windowText" lastClr="000000"/>
            </a:solidFill>
            <a:latin typeface="+mn-lt"/>
            <a:ea typeface="Verdana" pitchFamily="34" charset="0"/>
            <a:cs typeface="Verdana" pitchFamily="34" charset="0"/>
          </a:endParaRPr>
        </a:p>
      </dgm:t>
    </dgm:pt>
    <dgm:pt modelId="{B3391608-22A2-439D-B28F-56DDDB41224B}" type="parTrans" cxnId="{915884AB-C5B3-418F-B504-153C47A0D032}">
      <dgm:prSet/>
      <dgm:spPr/>
      <dgm:t>
        <a:bodyPr/>
        <a:lstStyle/>
        <a:p>
          <a:endParaRPr lang="en-ZA" sz="1200">
            <a:latin typeface="+mn-lt"/>
            <a:ea typeface="Verdana" pitchFamily="34" charset="0"/>
            <a:cs typeface="Verdana" pitchFamily="34" charset="0"/>
          </a:endParaRPr>
        </a:p>
      </dgm:t>
    </dgm:pt>
    <dgm:pt modelId="{C19823F2-0AA6-46C5-85B1-9B25A509A73F}" type="sibTrans" cxnId="{915884AB-C5B3-418F-B504-153C47A0D032}">
      <dgm:prSet/>
      <dgm:spPr/>
      <dgm:t>
        <a:bodyPr/>
        <a:lstStyle/>
        <a:p>
          <a:endParaRPr lang="en-ZA" sz="1200">
            <a:latin typeface="+mn-lt"/>
            <a:ea typeface="Verdana" pitchFamily="34" charset="0"/>
            <a:cs typeface="Verdana" pitchFamily="34" charset="0"/>
          </a:endParaRPr>
        </a:p>
      </dgm:t>
    </dgm:pt>
    <dgm:pt modelId="{429490E7-6581-4EC5-A02B-07D1F6D87BB8}">
      <dgm:prSet custT="1"/>
      <dgm:spPr>
        <a:xfrm rot="16200000">
          <a:off x="-1425123" y="1427220"/>
          <a:ext cx="3951287" cy="1096847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C0504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en-ZA" sz="1200" dirty="0" smtClean="0">
              <a:solidFill>
                <a:sysClr val="windowText" lastClr="000000"/>
              </a:solidFill>
              <a:latin typeface="+mn-lt"/>
              <a:ea typeface="Verdana" pitchFamily="34" charset="0"/>
              <a:cs typeface="Verdana" pitchFamily="34" charset="0"/>
            </a:rPr>
            <a:t>University operational divisions</a:t>
          </a:r>
        </a:p>
        <a:p>
          <a:pPr rtl="0"/>
          <a:endParaRPr lang="en-ZA" sz="1200" dirty="0" smtClean="0">
            <a:solidFill>
              <a:sysClr val="windowText" lastClr="000000"/>
            </a:solidFill>
            <a:latin typeface="+mn-lt"/>
            <a:ea typeface="Verdana" pitchFamily="34" charset="0"/>
            <a:cs typeface="Verdana" pitchFamily="34" charset="0"/>
          </a:endParaRPr>
        </a:p>
        <a:p>
          <a:pPr rtl="0"/>
          <a:r>
            <a:rPr lang="en-ZA" sz="1200" dirty="0" smtClean="0">
              <a:solidFill>
                <a:sysClr val="windowText" lastClr="000000"/>
              </a:solidFill>
              <a:latin typeface="+mn-lt"/>
              <a:ea typeface="Verdana" pitchFamily="34" charset="0"/>
              <a:cs typeface="Verdana" pitchFamily="34" charset="0"/>
            </a:rPr>
            <a:t>Different strata may possess different powers therefore influencing the whole in different ways (Archer, 1995)</a:t>
          </a:r>
        </a:p>
      </dgm:t>
    </dgm:pt>
    <dgm:pt modelId="{464CE8E4-A16E-48F4-9E79-F546489EBAF2}" type="parTrans" cxnId="{506817D7-B981-4F7F-8BCB-AB5078227A62}">
      <dgm:prSet/>
      <dgm:spPr/>
      <dgm:t>
        <a:bodyPr/>
        <a:lstStyle/>
        <a:p>
          <a:endParaRPr lang="en-ZA" sz="1200">
            <a:latin typeface="+mn-lt"/>
            <a:ea typeface="Verdana" pitchFamily="34" charset="0"/>
            <a:cs typeface="Verdana" pitchFamily="34" charset="0"/>
          </a:endParaRPr>
        </a:p>
      </dgm:t>
    </dgm:pt>
    <dgm:pt modelId="{D7D4C851-CD46-4459-9364-476152776A79}" type="sibTrans" cxnId="{506817D7-B981-4F7F-8BCB-AB5078227A62}">
      <dgm:prSet/>
      <dgm:spPr/>
      <dgm:t>
        <a:bodyPr/>
        <a:lstStyle/>
        <a:p>
          <a:endParaRPr lang="en-ZA" sz="1200">
            <a:latin typeface="+mn-lt"/>
            <a:ea typeface="Verdana" pitchFamily="34" charset="0"/>
            <a:cs typeface="Verdana" pitchFamily="34" charset="0"/>
          </a:endParaRPr>
        </a:p>
      </dgm:t>
    </dgm:pt>
    <dgm:pt modelId="{43994F20-89E7-4787-BDBC-E29D3E095067}">
      <dgm:prSet custT="1"/>
      <dgm:spPr>
        <a:xfrm rot="16200000">
          <a:off x="44449" y="1136758"/>
          <a:ext cx="3951287" cy="1677771"/>
        </a:xfrm>
        <a:gradFill rotWithShape="0">
          <a:gsLst>
            <a:gs pos="0">
              <a:srgbClr val="C0504D">
                <a:hueOff val="2340759"/>
                <a:satOff val="-2919"/>
                <a:lumOff val="686"/>
                <a:alphaOff val="0"/>
                <a:tint val="50000"/>
                <a:satMod val="300000"/>
              </a:srgbClr>
            </a:gs>
            <a:gs pos="35000">
              <a:srgbClr val="C0504D">
                <a:hueOff val="2340759"/>
                <a:satOff val="-2919"/>
                <a:lumOff val="686"/>
                <a:alphaOff val="0"/>
                <a:tint val="37000"/>
                <a:satMod val="300000"/>
              </a:srgbClr>
            </a:gs>
            <a:gs pos="100000">
              <a:srgbClr val="C0504D">
                <a:hueOff val="2340759"/>
                <a:satOff val="-2919"/>
                <a:lumOff val="686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en-ZA" sz="1200" dirty="0" smtClean="0">
              <a:solidFill>
                <a:sysClr val="windowText" lastClr="000000"/>
              </a:solidFill>
              <a:latin typeface="+mn-lt"/>
              <a:ea typeface="Verdana" pitchFamily="34" charset="0"/>
              <a:cs typeface="Verdana" pitchFamily="34" charset="0"/>
            </a:rPr>
            <a:t>Inclusive of various university sections </a:t>
          </a:r>
          <a:endParaRPr lang="en-ZA" sz="1200" dirty="0">
            <a:solidFill>
              <a:sysClr val="windowText" lastClr="000000"/>
            </a:solidFill>
            <a:latin typeface="+mn-lt"/>
            <a:ea typeface="Verdana" pitchFamily="34" charset="0"/>
            <a:cs typeface="Verdana" pitchFamily="34" charset="0"/>
          </a:endParaRPr>
        </a:p>
      </dgm:t>
    </dgm:pt>
    <dgm:pt modelId="{BCADD8E0-AD4A-4F7E-997D-90EEDE17D044}" type="parTrans" cxnId="{24C0AF89-4B26-4805-A5F1-CDCBE0AAA422}">
      <dgm:prSet/>
      <dgm:spPr/>
      <dgm:t>
        <a:bodyPr/>
        <a:lstStyle/>
        <a:p>
          <a:endParaRPr lang="en-ZA" sz="1200">
            <a:latin typeface="+mn-lt"/>
            <a:ea typeface="Verdana" pitchFamily="34" charset="0"/>
            <a:cs typeface="Verdana" pitchFamily="34" charset="0"/>
          </a:endParaRPr>
        </a:p>
      </dgm:t>
    </dgm:pt>
    <dgm:pt modelId="{4A5241A4-F1AF-4E5A-85CF-B2F2A2F8BF49}" type="sibTrans" cxnId="{24C0AF89-4B26-4805-A5F1-CDCBE0AAA422}">
      <dgm:prSet/>
      <dgm:spPr/>
      <dgm:t>
        <a:bodyPr/>
        <a:lstStyle/>
        <a:p>
          <a:endParaRPr lang="en-ZA" sz="1200">
            <a:latin typeface="+mn-lt"/>
            <a:ea typeface="Verdana" pitchFamily="34" charset="0"/>
            <a:cs typeface="Verdana" pitchFamily="34" charset="0"/>
          </a:endParaRPr>
        </a:p>
      </dgm:t>
    </dgm:pt>
    <dgm:pt modelId="{9026773A-5A30-4E70-A17A-905E9D422432}">
      <dgm:prSet custT="1"/>
      <dgm:spPr>
        <a:xfrm rot="16200000">
          <a:off x="44449" y="1136758"/>
          <a:ext cx="3951287" cy="1677771"/>
        </a:xfrm>
        <a:gradFill rotWithShape="0">
          <a:gsLst>
            <a:gs pos="0">
              <a:srgbClr val="C0504D">
                <a:hueOff val="2340759"/>
                <a:satOff val="-2919"/>
                <a:lumOff val="686"/>
                <a:alphaOff val="0"/>
                <a:tint val="50000"/>
                <a:satMod val="300000"/>
              </a:srgbClr>
            </a:gs>
            <a:gs pos="35000">
              <a:srgbClr val="C0504D">
                <a:hueOff val="2340759"/>
                <a:satOff val="-2919"/>
                <a:lumOff val="686"/>
                <a:alphaOff val="0"/>
                <a:tint val="37000"/>
                <a:satMod val="300000"/>
              </a:srgbClr>
            </a:gs>
            <a:gs pos="100000">
              <a:srgbClr val="C0504D">
                <a:hueOff val="2340759"/>
                <a:satOff val="-2919"/>
                <a:lumOff val="686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en-ZA" sz="1200" dirty="0" smtClean="0">
              <a:solidFill>
                <a:sysClr val="windowText" lastClr="000000"/>
              </a:solidFill>
              <a:latin typeface="+mn-lt"/>
              <a:ea typeface="Verdana" pitchFamily="34" charset="0"/>
              <a:cs typeface="Verdana" pitchFamily="34" charset="0"/>
            </a:rPr>
            <a:t>Students, management (staffing), policy </a:t>
          </a:r>
          <a:r>
            <a:rPr lang="en-ZA" sz="1200" dirty="0" err="1" smtClean="0">
              <a:solidFill>
                <a:sysClr val="windowText" lastClr="000000"/>
              </a:solidFill>
              <a:latin typeface="+mn-lt"/>
              <a:ea typeface="Verdana" pitchFamily="34" charset="0"/>
              <a:cs typeface="Verdana" pitchFamily="34" charset="0"/>
            </a:rPr>
            <a:t>etc</a:t>
          </a:r>
          <a:r>
            <a:rPr lang="en-ZA" sz="1200" dirty="0" smtClean="0">
              <a:solidFill>
                <a:sysClr val="windowText" lastClr="000000"/>
              </a:solidFill>
              <a:latin typeface="+mn-lt"/>
              <a:ea typeface="Verdana" pitchFamily="34" charset="0"/>
              <a:cs typeface="Verdana" pitchFamily="34" charset="0"/>
            </a:rPr>
            <a:t> in addition to common functions like teaching, research and CE</a:t>
          </a:r>
          <a:endParaRPr lang="en-ZA" sz="1200" dirty="0">
            <a:solidFill>
              <a:sysClr val="windowText" lastClr="000000"/>
            </a:solidFill>
            <a:latin typeface="+mn-lt"/>
            <a:ea typeface="Verdana" pitchFamily="34" charset="0"/>
            <a:cs typeface="Verdana" pitchFamily="34" charset="0"/>
          </a:endParaRPr>
        </a:p>
      </dgm:t>
    </dgm:pt>
    <dgm:pt modelId="{BC043946-0271-409F-9574-0D2E74552D2D}" type="parTrans" cxnId="{E1B58DB8-6094-474D-9777-99EA951AB538}">
      <dgm:prSet/>
      <dgm:spPr/>
      <dgm:t>
        <a:bodyPr/>
        <a:lstStyle/>
        <a:p>
          <a:endParaRPr lang="en-ZA" sz="1200">
            <a:latin typeface="+mn-lt"/>
            <a:ea typeface="Verdana" pitchFamily="34" charset="0"/>
            <a:cs typeface="Verdana" pitchFamily="34" charset="0"/>
          </a:endParaRPr>
        </a:p>
      </dgm:t>
    </dgm:pt>
    <dgm:pt modelId="{C69D966C-F534-446B-B335-61165BF8FA2D}" type="sibTrans" cxnId="{E1B58DB8-6094-474D-9777-99EA951AB538}">
      <dgm:prSet/>
      <dgm:spPr/>
      <dgm:t>
        <a:bodyPr/>
        <a:lstStyle/>
        <a:p>
          <a:endParaRPr lang="en-ZA" sz="1200">
            <a:latin typeface="+mn-lt"/>
            <a:ea typeface="Verdana" pitchFamily="34" charset="0"/>
            <a:cs typeface="Verdana" pitchFamily="34" charset="0"/>
          </a:endParaRPr>
        </a:p>
      </dgm:t>
    </dgm:pt>
    <dgm:pt modelId="{8B788912-E755-4F6E-9EB6-91573C4A1363}">
      <dgm:prSet custT="1"/>
      <dgm:spPr>
        <a:xfrm rot="16200000">
          <a:off x="1514023" y="1427220"/>
          <a:ext cx="3951287" cy="1096847"/>
        </a:xfrm>
        <a:gradFill rotWithShape="0">
          <a:gsLst>
            <a:gs pos="0">
              <a:srgbClr val="C0504D">
                <a:hueOff val="4681519"/>
                <a:satOff val="-5839"/>
                <a:lumOff val="1373"/>
                <a:alphaOff val="0"/>
                <a:tint val="50000"/>
                <a:satMod val="300000"/>
              </a:srgbClr>
            </a:gs>
            <a:gs pos="35000">
              <a:srgbClr val="C0504D">
                <a:hueOff val="4681519"/>
                <a:satOff val="-5839"/>
                <a:lumOff val="1373"/>
                <a:alphaOff val="0"/>
                <a:tint val="37000"/>
                <a:satMod val="300000"/>
              </a:srgbClr>
            </a:gs>
            <a:gs pos="100000">
              <a:srgbClr val="C0504D">
                <a:hueOff val="4681519"/>
                <a:satOff val="-5839"/>
                <a:lumOff val="1373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en-ZA" sz="1200" dirty="0" smtClean="0">
              <a:solidFill>
                <a:sysClr val="windowText" lastClr="000000"/>
              </a:solidFill>
              <a:latin typeface="+mn-lt"/>
              <a:ea typeface="Verdana" pitchFamily="34" charset="0"/>
              <a:cs typeface="Verdana" pitchFamily="34" charset="0"/>
            </a:rPr>
            <a:t>Indicator-based</a:t>
          </a:r>
          <a:endParaRPr lang="en-ZA" sz="1200" dirty="0">
            <a:solidFill>
              <a:sysClr val="windowText" lastClr="000000"/>
            </a:solidFill>
            <a:latin typeface="+mn-lt"/>
            <a:ea typeface="Verdana" pitchFamily="34" charset="0"/>
            <a:cs typeface="Verdana" pitchFamily="34" charset="0"/>
          </a:endParaRPr>
        </a:p>
      </dgm:t>
    </dgm:pt>
    <dgm:pt modelId="{89D44B74-9379-4334-8C25-8D4581B1C8ED}" type="parTrans" cxnId="{1ED885D2-C9D7-4226-A73D-3452D2B91B97}">
      <dgm:prSet/>
      <dgm:spPr/>
      <dgm:t>
        <a:bodyPr/>
        <a:lstStyle/>
        <a:p>
          <a:endParaRPr lang="en-ZA" sz="1200">
            <a:latin typeface="+mn-lt"/>
            <a:ea typeface="Verdana" pitchFamily="34" charset="0"/>
            <a:cs typeface="Verdana" pitchFamily="34" charset="0"/>
          </a:endParaRPr>
        </a:p>
      </dgm:t>
    </dgm:pt>
    <dgm:pt modelId="{A684FEC8-E044-45B9-92F7-6DEEF7F67EC2}" type="sibTrans" cxnId="{1ED885D2-C9D7-4226-A73D-3452D2B91B97}">
      <dgm:prSet/>
      <dgm:spPr/>
      <dgm:t>
        <a:bodyPr/>
        <a:lstStyle/>
        <a:p>
          <a:endParaRPr lang="en-ZA" sz="1200">
            <a:latin typeface="+mn-lt"/>
            <a:ea typeface="Verdana" pitchFamily="34" charset="0"/>
            <a:cs typeface="Verdana" pitchFamily="34" charset="0"/>
          </a:endParaRPr>
        </a:p>
      </dgm:t>
    </dgm:pt>
    <dgm:pt modelId="{8EE712D9-4470-4FF1-BB82-9DCBF67E6102}">
      <dgm:prSet custT="1"/>
      <dgm:spPr>
        <a:xfrm rot="16200000">
          <a:off x="1514023" y="1427220"/>
          <a:ext cx="3951287" cy="1096847"/>
        </a:xfrm>
        <a:gradFill rotWithShape="0">
          <a:gsLst>
            <a:gs pos="0">
              <a:srgbClr val="C0504D">
                <a:hueOff val="4681519"/>
                <a:satOff val="-5839"/>
                <a:lumOff val="1373"/>
                <a:alphaOff val="0"/>
                <a:tint val="50000"/>
                <a:satMod val="300000"/>
              </a:srgbClr>
            </a:gs>
            <a:gs pos="35000">
              <a:srgbClr val="C0504D">
                <a:hueOff val="4681519"/>
                <a:satOff val="-5839"/>
                <a:lumOff val="1373"/>
                <a:alphaOff val="0"/>
                <a:tint val="37000"/>
                <a:satMod val="300000"/>
              </a:srgbClr>
            </a:gs>
            <a:gs pos="100000">
              <a:srgbClr val="C0504D">
                <a:hueOff val="4681519"/>
                <a:satOff val="-5839"/>
                <a:lumOff val="1373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en-ZA" sz="1200" dirty="0" smtClean="0">
              <a:solidFill>
                <a:sysClr val="windowText" lastClr="000000"/>
              </a:solidFill>
              <a:latin typeface="+mn-lt"/>
              <a:ea typeface="Verdana" pitchFamily="34" charset="0"/>
              <a:cs typeface="Verdana" pitchFamily="34" charset="0"/>
            </a:rPr>
            <a:t>Guidelines</a:t>
          </a:r>
          <a:endParaRPr lang="en-ZA" sz="1200" dirty="0">
            <a:solidFill>
              <a:sysClr val="windowText" lastClr="000000"/>
            </a:solidFill>
            <a:latin typeface="+mn-lt"/>
            <a:ea typeface="Verdana" pitchFamily="34" charset="0"/>
            <a:cs typeface="Verdana" pitchFamily="34" charset="0"/>
          </a:endParaRPr>
        </a:p>
      </dgm:t>
    </dgm:pt>
    <dgm:pt modelId="{11169F7B-D61B-4D71-BA33-5956DD0F165E}" type="parTrans" cxnId="{D041FDE3-7A42-4F17-A019-626FC6A4595E}">
      <dgm:prSet/>
      <dgm:spPr/>
      <dgm:t>
        <a:bodyPr/>
        <a:lstStyle/>
        <a:p>
          <a:endParaRPr lang="en-ZA" sz="1200">
            <a:latin typeface="+mn-lt"/>
            <a:ea typeface="Verdana" pitchFamily="34" charset="0"/>
            <a:cs typeface="Verdana" pitchFamily="34" charset="0"/>
          </a:endParaRPr>
        </a:p>
      </dgm:t>
    </dgm:pt>
    <dgm:pt modelId="{203662B2-FCBD-4A8D-B940-58D9421E384D}" type="sibTrans" cxnId="{D041FDE3-7A42-4F17-A019-626FC6A4595E}">
      <dgm:prSet/>
      <dgm:spPr/>
      <dgm:t>
        <a:bodyPr/>
        <a:lstStyle/>
        <a:p>
          <a:endParaRPr lang="en-ZA" sz="1200">
            <a:latin typeface="+mn-lt"/>
            <a:ea typeface="Verdana" pitchFamily="34" charset="0"/>
            <a:cs typeface="Verdana" pitchFamily="34" charset="0"/>
          </a:endParaRPr>
        </a:p>
      </dgm:t>
    </dgm:pt>
    <dgm:pt modelId="{59EB620D-050A-4645-B21F-ECCF90E5A9A7}">
      <dgm:prSet custT="1"/>
      <dgm:spPr>
        <a:xfrm rot="16200000">
          <a:off x="1514023" y="1427220"/>
          <a:ext cx="3951287" cy="1096847"/>
        </a:xfrm>
        <a:gradFill rotWithShape="0">
          <a:gsLst>
            <a:gs pos="0">
              <a:srgbClr val="C0504D">
                <a:hueOff val="4681519"/>
                <a:satOff val="-5839"/>
                <a:lumOff val="1373"/>
                <a:alphaOff val="0"/>
                <a:tint val="50000"/>
                <a:satMod val="300000"/>
              </a:srgbClr>
            </a:gs>
            <a:gs pos="35000">
              <a:srgbClr val="C0504D">
                <a:hueOff val="4681519"/>
                <a:satOff val="-5839"/>
                <a:lumOff val="1373"/>
                <a:alphaOff val="0"/>
                <a:tint val="37000"/>
                <a:satMod val="300000"/>
              </a:srgbClr>
            </a:gs>
            <a:gs pos="100000">
              <a:srgbClr val="C0504D">
                <a:hueOff val="4681519"/>
                <a:satOff val="-5839"/>
                <a:lumOff val="1373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en-ZA" sz="1200" dirty="0" smtClean="0">
              <a:solidFill>
                <a:sysClr val="windowText" lastClr="000000"/>
              </a:solidFill>
              <a:latin typeface="+mn-lt"/>
              <a:ea typeface="Verdana" pitchFamily="34" charset="0"/>
              <a:cs typeface="Verdana" pitchFamily="34" charset="0"/>
            </a:rPr>
            <a:t>For benchmarking, comparative analysis, progress</a:t>
          </a:r>
        </a:p>
        <a:p>
          <a:pPr rtl="0"/>
          <a:endParaRPr lang="en-ZA" sz="1200" dirty="0" smtClean="0">
            <a:solidFill>
              <a:sysClr val="windowText" lastClr="000000"/>
            </a:solidFill>
            <a:latin typeface="+mn-lt"/>
            <a:ea typeface="Verdana" pitchFamily="34" charset="0"/>
            <a:cs typeface="Verdana" pitchFamily="34" charset="0"/>
          </a:endParaRPr>
        </a:p>
      </dgm:t>
    </dgm:pt>
    <dgm:pt modelId="{946CC93B-7554-409C-8A11-DB50FDAB026A}" type="parTrans" cxnId="{496D7FFF-8F2D-4590-B208-01A077CA7969}">
      <dgm:prSet/>
      <dgm:spPr/>
      <dgm:t>
        <a:bodyPr/>
        <a:lstStyle/>
        <a:p>
          <a:endParaRPr lang="en-ZA" sz="1200">
            <a:latin typeface="+mn-lt"/>
          </a:endParaRPr>
        </a:p>
      </dgm:t>
    </dgm:pt>
    <dgm:pt modelId="{4E8DC627-AB79-49B8-8EE4-57A58E30F6ED}" type="sibTrans" cxnId="{496D7FFF-8F2D-4590-B208-01A077CA7969}">
      <dgm:prSet/>
      <dgm:spPr/>
      <dgm:t>
        <a:bodyPr/>
        <a:lstStyle/>
        <a:p>
          <a:endParaRPr lang="en-ZA" sz="1200">
            <a:latin typeface="+mn-lt"/>
          </a:endParaRPr>
        </a:p>
      </dgm:t>
    </dgm:pt>
    <dgm:pt modelId="{1A323849-0466-465A-8A96-91AD9A14E779}" type="pres">
      <dgm:prSet presAssocID="{368D675C-7109-40E5-8CBC-AF9FDBDE982A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ZA"/>
        </a:p>
      </dgm:t>
    </dgm:pt>
    <dgm:pt modelId="{4CCF0959-121E-4072-BAE8-8FB451F49C60}" type="pres">
      <dgm:prSet presAssocID="{7D97DD21-E114-4FF3-96F9-286304B965F1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71946E3-3F69-4A79-8186-55DFDCC7DC14}" type="pres">
      <dgm:prSet presAssocID="{7D97DD21-E114-4FF3-96F9-286304B965F1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88B46F0-1D7F-48F1-A9E2-97ACB4DA7099}" type="pres">
      <dgm:prSet presAssocID="{43994F20-89E7-4787-BDBC-E29D3E095067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33B2D38-D06B-4828-97D0-5F1EFFCE4BAA}" type="pres">
      <dgm:prSet presAssocID="{43994F20-89E7-4787-BDBC-E29D3E095067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B5907EC-8E01-4FF4-830A-95E7F21A4482}" type="pres">
      <dgm:prSet presAssocID="{8B788912-E755-4F6E-9EB6-91573C4A1363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A9DAF51-29D4-40C6-98E6-BD3305DA1392}" type="pres">
      <dgm:prSet presAssocID="{8B788912-E755-4F6E-9EB6-91573C4A1363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915884AB-C5B3-418F-B504-153C47A0D032}" srcId="{7D97DD21-E114-4FF3-96F9-286304B965F1}" destId="{2C214799-867B-4F02-91D4-9DCDA15F6711}" srcOrd="0" destOrd="0" parTransId="{B3391608-22A2-439D-B28F-56DDDB41224B}" sibTransId="{C19823F2-0AA6-46C5-85B1-9B25A509A73F}"/>
    <dgm:cxn modelId="{0314279E-4432-4807-969C-F68C8EEDA771}" type="presOf" srcId="{9026773A-5A30-4E70-A17A-905E9D422432}" destId="{633B2D38-D06B-4828-97D0-5F1EFFCE4BAA}" srcOrd="0" destOrd="0" presId="urn:microsoft.com/office/officeart/2009/3/layout/IncreasingArrowsProcess"/>
    <dgm:cxn modelId="{1ED885D2-C9D7-4226-A73D-3452D2B91B97}" srcId="{368D675C-7109-40E5-8CBC-AF9FDBDE982A}" destId="{8B788912-E755-4F6E-9EB6-91573C4A1363}" srcOrd="2" destOrd="0" parTransId="{89D44B74-9379-4334-8C25-8D4581B1C8ED}" sibTransId="{A684FEC8-E044-45B9-92F7-6DEEF7F67EC2}"/>
    <dgm:cxn modelId="{24C0AF89-4B26-4805-A5F1-CDCBE0AAA422}" srcId="{368D675C-7109-40E5-8CBC-AF9FDBDE982A}" destId="{43994F20-89E7-4787-BDBC-E29D3E095067}" srcOrd="1" destOrd="0" parTransId="{BCADD8E0-AD4A-4F7E-997D-90EEDE17D044}" sibTransId="{4A5241A4-F1AF-4E5A-85CF-B2F2A2F8BF49}"/>
    <dgm:cxn modelId="{960CE017-3C8F-4BAE-BBAE-8AD2FDBCAC4F}" srcId="{368D675C-7109-40E5-8CBC-AF9FDBDE982A}" destId="{7D97DD21-E114-4FF3-96F9-286304B965F1}" srcOrd="0" destOrd="0" parTransId="{827D257F-6EFA-498C-B3A6-AAFEFA6983B9}" sibTransId="{38DBB466-B87B-4149-B664-2DD6EA1B4022}"/>
    <dgm:cxn modelId="{F1571789-66CF-4EA9-8E3D-AB0397795D58}" type="presOf" srcId="{8EE712D9-4470-4FF1-BB82-9DCBF67E6102}" destId="{DA9DAF51-29D4-40C6-98E6-BD3305DA1392}" srcOrd="0" destOrd="0" presId="urn:microsoft.com/office/officeart/2009/3/layout/IncreasingArrowsProcess"/>
    <dgm:cxn modelId="{C545BE3F-8FA3-4762-80EE-B42836CD4F48}" type="presOf" srcId="{43994F20-89E7-4787-BDBC-E29D3E095067}" destId="{E88B46F0-1D7F-48F1-A9E2-97ACB4DA7099}" srcOrd="0" destOrd="0" presId="urn:microsoft.com/office/officeart/2009/3/layout/IncreasingArrowsProcess"/>
    <dgm:cxn modelId="{496D7FFF-8F2D-4590-B208-01A077CA7969}" srcId="{8B788912-E755-4F6E-9EB6-91573C4A1363}" destId="{59EB620D-050A-4645-B21F-ECCF90E5A9A7}" srcOrd="1" destOrd="0" parTransId="{946CC93B-7554-409C-8A11-DB50FDAB026A}" sibTransId="{4E8DC627-AB79-49B8-8EE4-57A58E30F6ED}"/>
    <dgm:cxn modelId="{191F0E2F-3FBC-4012-B419-9EA1533BE62F}" type="presOf" srcId="{368D675C-7109-40E5-8CBC-AF9FDBDE982A}" destId="{1A323849-0466-465A-8A96-91AD9A14E779}" srcOrd="0" destOrd="0" presId="urn:microsoft.com/office/officeart/2009/3/layout/IncreasingArrowsProcess"/>
    <dgm:cxn modelId="{52D6E573-1E1C-4C4B-B23C-997793F1716F}" type="presOf" srcId="{7D97DD21-E114-4FF3-96F9-286304B965F1}" destId="{4CCF0959-121E-4072-BAE8-8FB451F49C60}" srcOrd="0" destOrd="0" presId="urn:microsoft.com/office/officeart/2009/3/layout/IncreasingArrowsProcess"/>
    <dgm:cxn modelId="{E1B58DB8-6094-474D-9777-99EA951AB538}" srcId="{43994F20-89E7-4787-BDBC-E29D3E095067}" destId="{9026773A-5A30-4E70-A17A-905E9D422432}" srcOrd="0" destOrd="0" parTransId="{BC043946-0271-409F-9574-0D2E74552D2D}" sibTransId="{C69D966C-F534-446B-B335-61165BF8FA2D}"/>
    <dgm:cxn modelId="{2B842964-9FA9-44B6-A04D-1019D9CE5762}" type="presOf" srcId="{2C214799-867B-4F02-91D4-9DCDA15F6711}" destId="{071946E3-3F69-4A79-8186-55DFDCC7DC14}" srcOrd="0" destOrd="0" presId="urn:microsoft.com/office/officeart/2009/3/layout/IncreasingArrowsProcess"/>
    <dgm:cxn modelId="{506817D7-B981-4F7F-8BCB-AB5078227A62}" srcId="{7D97DD21-E114-4FF3-96F9-286304B965F1}" destId="{429490E7-6581-4EC5-A02B-07D1F6D87BB8}" srcOrd="1" destOrd="0" parTransId="{464CE8E4-A16E-48F4-9E79-F546489EBAF2}" sibTransId="{D7D4C851-CD46-4459-9364-476152776A79}"/>
    <dgm:cxn modelId="{D041FDE3-7A42-4F17-A019-626FC6A4595E}" srcId="{8B788912-E755-4F6E-9EB6-91573C4A1363}" destId="{8EE712D9-4470-4FF1-BB82-9DCBF67E6102}" srcOrd="0" destOrd="0" parTransId="{11169F7B-D61B-4D71-BA33-5956DD0F165E}" sibTransId="{203662B2-FCBD-4A8D-B940-58D9421E384D}"/>
    <dgm:cxn modelId="{BE7CCCB3-CC3D-4147-9BCB-6EA1D1F01923}" type="presOf" srcId="{429490E7-6581-4EC5-A02B-07D1F6D87BB8}" destId="{071946E3-3F69-4A79-8186-55DFDCC7DC14}" srcOrd="0" destOrd="1" presId="urn:microsoft.com/office/officeart/2009/3/layout/IncreasingArrowsProcess"/>
    <dgm:cxn modelId="{C9C14849-AB7D-4950-BBD8-80313C1A34D3}" type="presOf" srcId="{8B788912-E755-4F6E-9EB6-91573C4A1363}" destId="{4B5907EC-8E01-4FF4-830A-95E7F21A4482}" srcOrd="0" destOrd="0" presId="urn:microsoft.com/office/officeart/2009/3/layout/IncreasingArrowsProcess"/>
    <dgm:cxn modelId="{8AA42DEC-7FF0-4791-BBC6-B36AC42817E8}" type="presOf" srcId="{59EB620D-050A-4645-B21F-ECCF90E5A9A7}" destId="{DA9DAF51-29D4-40C6-98E6-BD3305DA1392}" srcOrd="0" destOrd="1" presId="urn:microsoft.com/office/officeart/2009/3/layout/IncreasingArrowsProcess"/>
    <dgm:cxn modelId="{3EA0FDA2-9623-4964-A9C6-50DD682E137C}" type="presParOf" srcId="{1A323849-0466-465A-8A96-91AD9A14E779}" destId="{4CCF0959-121E-4072-BAE8-8FB451F49C60}" srcOrd="0" destOrd="0" presId="urn:microsoft.com/office/officeart/2009/3/layout/IncreasingArrowsProcess"/>
    <dgm:cxn modelId="{3AC907B1-B18D-425D-8427-7CDBA8D6E287}" type="presParOf" srcId="{1A323849-0466-465A-8A96-91AD9A14E779}" destId="{071946E3-3F69-4A79-8186-55DFDCC7DC14}" srcOrd="1" destOrd="0" presId="urn:microsoft.com/office/officeart/2009/3/layout/IncreasingArrowsProcess"/>
    <dgm:cxn modelId="{FBAE8506-9A20-4102-A256-F27CF3B2A492}" type="presParOf" srcId="{1A323849-0466-465A-8A96-91AD9A14E779}" destId="{E88B46F0-1D7F-48F1-A9E2-97ACB4DA7099}" srcOrd="2" destOrd="0" presId="urn:microsoft.com/office/officeart/2009/3/layout/IncreasingArrowsProcess"/>
    <dgm:cxn modelId="{3350819F-C727-427F-B394-A2FA41802262}" type="presParOf" srcId="{1A323849-0466-465A-8A96-91AD9A14E779}" destId="{633B2D38-D06B-4828-97D0-5F1EFFCE4BAA}" srcOrd="3" destOrd="0" presId="urn:microsoft.com/office/officeart/2009/3/layout/IncreasingArrowsProcess"/>
    <dgm:cxn modelId="{C4175E89-2208-4EC3-A931-9C2EB581600D}" type="presParOf" srcId="{1A323849-0466-465A-8A96-91AD9A14E779}" destId="{4B5907EC-8E01-4FF4-830A-95E7F21A4482}" srcOrd="4" destOrd="0" presId="urn:microsoft.com/office/officeart/2009/3/layout/IncreasingArrowsProcess"/>
    <dgm:cxn modelId="{DA9ECFCA-329E-4646-82D9-CAB56CF72D3C}" type="presParOf" srcId="{1A323849-0466-465A-8A96-91AD9A14E779}" destId="{DA9DAF51-29D4-40C6-98E6-BD3305DA1392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F44A55-395D-4557-BC3D-F0F5248ECF7D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ZA"/>
        </a:p>
      </dgm:t>
    </dgm:pt>
    <dgm:pt modelId="{C1AA10D6-CCBD-42F8-8982-9E6464BF0942}">
      <dgm:prSet/>
      <dgm:spPr>
        <a:xfrm>
          <a:off x="419822" y="375372"/>
          <a:ext cx="1541002" cy="1541002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ZA" dirty="0" smtClean="0">
              <a:solidFill>
                <a:sysClr val="window" lastClr="FFFFFF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Providing mainstreaming</a:t>
          </a:r>
        </a:p>
        <a:p>
          <a:pPr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dirty="0" smtClean="0">
              <a:solidFill>
                <a:sysClr val="window" lastClr="FFFFFF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guidelines and targets</a:t>
          </a:r>
          <a:endParaRPr lang="en-ZA" dirty="0">
            <a:solidFill>
              <a:sysClr val="window" lastClr="FFFFFF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B8CBE11-087B-4D34-BF18-C6F0B4DFFC11}" type="parTrans" cxnId="{9FF02323-E4E2-4C27-856F-EEEF91E78C09}">
      <dgm:prSet/>
      <dgm:spPr/>
      <dgm:t>
        <a:bodyPr/>
        <a:lstStyle/>
        <a:p>
          <a:endParaRPr lang="en-ZA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CB99B68-CC17-4743-81A0-87AED6FFF24A}" type="sibTrans" cxnId="{9FF02323-E4E2-4C27-856F-EEEF91E78C09}">
      <dgm:prSet/>
      <dgm:spPr/>
      <dgm:t>
        <a:bodyPr/>
        <a:lstStyle/>
        <a:p>
          <a:endParaRPr lang="en-ZA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6D57ACD-E8ED-4C73-ACD2-E1A9D5F1069B}">
      <dgm:prSet/>
      <dgm:spPr>
        <a:xfrm>
          <a:off x="2079363" y="375372"/>
          <a:ext cx="1541002" cy="1541002"/>
        </a:xfrm>
        <a:solidFill>
          <a:srgbClr val="C0504D">
            <a:hueOff val="1560506"/>
            <a:satOff val="-1946"/>
            <a:lumOff val="45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ZA" smtClean="0">
              <a:solidFill>
                <a:sysClr val="window" lastClr="FFFFFF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Benchmarking initiatives</a:t>
          </a:r>
          <a:endParaRPr lang="en-ZA">
            <a:solidFill>
              <a:sysClr val="window" lastClr="FFFFFF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6421C76-BF4B-4187-8191-60F064EB49B2}" type="parTrans" cxnId="{0A2F8816-1043-4F05-BCF8-BD45BA6B7B31}">
      <dgm:prSet/>
      <dgm:spPr/>
      <dgm:t>
        <a:bodyPr/>
        <a:lstStyle/>
        <a:p>
          <a:endParaRPr lang="en-ZA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F730E9B-D822-4D08-BF0E-5E0AB9667BBA}" type="sibTrans" cxnId="{0A2F8816-1043-4F05-BCF8-BD45BA6B7B31}">
      <dgm:prSet/>
      <dgm:spPr/>
      <dgm:t>
        <a:bodyPr/>
        <a:lstStyle/>
        <a:p>
          <a:endParaRPr lang="en-ZA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02FAD63-D065-4804-9FC4-FA8BC1784B50}">
      <dgm:prSet/>
      <dgm:spPr>
        <a:xfrm>
          <a:off x="419822" y="2034913"/>
          <a:ext cx="1541002" cy="1541002"/>
        </a:xfrm>
        <a:solidFill>
          <a:srgbClr val="C0504D">
            <a:hueOff val="3121013"/>
            <a:satOff val="-3893"/>
            <a:lumOff val="91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ZA" smtClean="0">
              <a:solidFill>
                <a:sysClr val="window" lastClr="FFFFFF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Assessing progress</a:t>
          </a:r>
          <a:endParaRPr lang="en-ZA">
            <a:solidFill>
              <a:sysClr val="window" lastClr="FFFFFF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0D9FDAE-D965-40DE-AE02-BF4DA64A6710}" type="parTrans" cxnId="{E85409BD-3B65-4C8A-A18C-9F34C5D0226F}">
      <dgm:prSet/>
      <dgm:spPr/>
      <dgm:t>
        <a:bodyPr/>
        <a:lstStyle/>
        <a:p>
          <a:endParaRPr lang="en-ZA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590C78C-7218-4EA7-80C1-6A610ADB6652}" type="sibTrans" cxnId="{E85409BD-3B65-4C8A-A18C-9F34C5D0226F}">
      <dgm:prSet/>
      <dgm:spPr/>
      <dgm:t>
        <a:bodyPr/>
        <a:lstStyle/>
        <a:p>
          <a:endParaRPr lang="en-ZA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EEA7515-26D1-43F7-A1AC-34B04637B93C}">
      <dgm:prSet/>
      <dgm:spPr>
        <a:xfrm>
          <a:off x="2079363" y="2034913"/>
          <a:ext cx="1541002" cy="1541002"/>
        </a:xfr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ZA" dirty="0" smtClean="0">
              <a:solidFill>
                <a:sysClr val="window" lastClr="FFFFFF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Reporting</a:t>
          </a:r>
          <a:endParaRPr lang="en-ZA" dirty="0">
            <a:solidFill>
              <a:sysClr val="window" lastClr="FFFFFF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879E194-896D-47A1-90EA-E58334F2BF39}" type="parTrans" cxnId="{541762C9-CB4C-45A7-BB68-9D86A4262AEA}">
      <dgm:prSet/>
      <dgm:spPr/>
      <dgm:t>
        <a:bodyPr/>
        <a:lstStyle/>
        <a:p>
          <a:endParaRPr lang="en-ZA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6F8FF29-BAD0-4DB3-B3C4-1227424006B4}" type="sibTrans" cxnId="{541762C9-CB4C-45A7-BB68-9D86A4262AEA}">
      <dgm:prSet/>
      <dgm:spPr/>
      <dgm:t>
        <a:bodyPr/>
        <a:lstStyle/>
        <a:p>
          <a:endParaRPr lang="en-ZA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BF6C78D-94E0-4EB9-A18B-A0A1E1B2F2D6}" type="pres">
      <dgm:prSet presAssocID="{F4F44A55-395D-4557-BC3D-F0F5248ECF7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44D86052-53C8-4B55-9E7B-76F750B40DC3}" type="pres">
      <dgm:prSet presAssocID="{F4F44A55-395D-4557-BC3D-F0F5248ECF7D}" presName="diamond" presStyleLbl="bgShp" presStyleIdx="0" presStyleCnt="1"/>
      <dgm:spPr>
        <a:xfrm>
          <a:off x="44450" y="0"/>
          <a:ext cx="3951287" cy="3951287"/>
        </a:xfrm>
        <a:prstGeom prst="diamond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940E96D8-815B-4C27-A787-ECC689BFB77D}" type="pres">
      <dgm:prSet presAssocID="{F4F44A55-395D-4557-BC3D-F0F5248ECF7D}" presName="quad1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BA6E1923-6170-4A04-BBC4-C4FFBA85451A}" type="pres">
      <dgm:prSet presAssocID="{F4F44A55-395D-4557-BC3D-F0F5248ECF7D}" presName="quad2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010274D5-4464-4B2F-ADC6-9E6D51E7D235}" type="pres">
      <dgm:prSet presAssocID="{F4F44A55-395D-4557-BC3D-F0F5248ECF7D}" presName="quad3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7D9A3E67-80ED-442B-B5C1-5D38066E60B0}" type="pres">
      <dgm:prSet presAssocID="{F4F44A55-395D-4557-BC3D-F0F5248ECF7D}" presName="quad4" presStyleLbl="node1" presStyleIdx="3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</dgm:ptLst>
  <dgm:cxnLst>
    <dgm:cxn modelId="{7938BE3C-9FFF-4F88-869F-4F9F84287BC6}" type="presOf" srcId="{F6D57ACD-E8ED-4C73-ACD2-E1A9D5F1069B}" destId="{BA6E1923-6170-4A04-BBC4-C4FFBA85451A}" srcOrd="0" destOrd="0" presId="urn:microsoft.com/office/officeart/2005/8/layout/matrix3"/>
    <dgm:cxn modelId="{8E08503A-8105-4178-9601-99801D3A72E7}" type="presOf" srcId="{F4F44A55-395D-4557-BC3D-F0F5248ECF7D}" destId="{8BF6C78D-94E0-4EB9-A18B-A0A1E1B2F2D6}" srcOrd="0" destOrd="0" presId="urn:microsoft.com/office/officeart/2005/8/layout/matrix3"/>
    <dgm:cxn modelId="{1A6850D3-3E11-4BEB-ACB5-A37C27B2935F}" type="presOf" srcId="{C1AA10D6-CCBD-42F8-8982-9E6464BF0942}" destId="{940E96D8-815B-4C27-A787-ECC689BFB77D}" srcOrd="0" destOrd="0" presId="urn:microsoft.com/office/officeart/2005/8/layout/matrix3"/>
    <dgm:cxn modelId="{05CD90AD-C94D-4A9D-9768-775016C35437}" type="presOf" srcId="{7EEA7515-26D1-43F7-A1AC-34B04637B93C}" destId="{7D9A3E67-80ED-442B-B5C1-5D38066E60B0}" srcOrd="0" destOrd="0" presId="urn:microsoft.com/office/officeart/2005/8/layout/matrix3"/>
    <dgm:cxn modelId="{E85409BD-3B65-4C8A-A18C-9F34C5D0226F}" srcId="{F4F44A55-395D-4557-BC3D-F0F5248ECF7D}" destId="{502FAD63-D065-4804-9FC4-FA8BC1784B50}" srcOrd="2" destOrd="0" parTransId="{C0D9FDAE-D965-40DE-AE02-BF4DA64A6710}" sibTransId="{2590C78C-7218-4EA7-80C1-6A610ADB6652}"/>
    <dgm:cxn modelId="{3F42DCAE-F0BE-4D2C-899F-8109FC3E19AF}" type="presOf" srcId="{502FAD63-D065-4804-9FC4-FA8BC1784B50}" destId="{010274D5-4464-4B2F-ADC6-9E6D51E7D235}" srcOrd="0" destOrd="0" presId="urn:microsoft.com/office/officeart/2005/8/layout/matrix3"/>
    <dgm:cxn modelId="{9FF02323-E4E2-4C27-856F-EEEF91E78C09}" srcId="{F4F44A55-395D-4557-BC3D-F0F5248ECF7D}" destId="{C1AA10D6-CCBD-42F8-8982-9E6464BF0942}" srcOrd="0" destOrd="0" parTransId="{3B8CBE11-087B-4D34-BF18-C6F0B4DFFC11}" sibTransId="{9CB99B68-CC17-4743-81A0-87AED6FFF24A}"/>
    <dgm:cxn modelId="{0A2F8816-1043-4F05-BCF8-BD45BA6B7B31}" srcId="{F4F44A55-395D-4557-BC3D-F0F5248ECF7D}" destId="{F6D57ACD-E8ED-4C73-ACD2-E1A9D5F1069B}" srcOrd="1" destOrd="0" parTransId="{26421C76-BF4B-4187-8191-60F064EB49B2}" sibTransId="{5F730E9B-D822-4D08-BF0E-5E0AB9667BBA}"/>
    <dgm:cxn modelId="{541762C9-CB4C-45A7-BB68-9D86A4262AEA}" srcId="{F4F44A55-395D-4557-BC3D-F0F5248ECF7D}" destId="{7EEA7515-26D1-43F7-A1AC-34B04637B93C}" srcOrd="3" destOrd="0" parTransId="{A879E194-896D-47A1-90EA-E58334F2BF39}" sibTransId="{C6F8FF29-BAD0-4DB3-B3C4-1227424006B4}"/>
    <dgm:cxn modelId="{ED92A737-6191-4929-90A4-77FA73ADCA0A}" type="presParOf" srcId="{8BF6C78D-94E0-4EB9-A18B-A0A1E1B2F2D6}" destId="{44D86052-53C8-4B55-9E7B-76F750B40DC3}" srcOrd="0" destOrd="0" presId="urn:microsoft.com/office/officeart/2005/8/layout/matrix3"/>
    <dgm:cxn modelId="{7EF1903E-61C7-469A-B014-1754839230A2}" type="presParOf" srcId="{8BF6C78D-94E0-4EB9-A18B-A0A1E1B2F2D6}" destId="{940E96D8-815B-4C27-A787-ECC689BFB77D}" srcOrd="1" destOrd="0" presId="urn:microsoft.com/office/officeart/2005/8/layout/matrix3"/>
    <dgm:cxn modelId="{B7764698-EA54-484B-B9EC-58D6438FA78A}" type="presParOf" srcId="{8BF6C78D-94E0-4EB9-A18B-A0A1E1B2F2D6}" destId="{BA6E1923-6170-4A04-BBC4-C4FFBA85451A}" srcOrd="2" destOrd="0" presId="urn:microsoft.com/office/officeart/2005/8/layout/matrix3"/>
    <dgm:cxn modelId="{B4B1DDE0-DB45-46A4-AED1-2DAAF8B63532}" type="presParOf" srcId="{8BF6C78D-94E0-4EB9-A18B-A0A1E1B2F2D6}" destId="{010274D5-4464-4B2F-ADC6-9E6D51E7D235}" srcOrd="3" destOrd="0" presId="urn:microsoft.com/office/officeart/2005/8/layout/matrix3"/>
    <dgm:cxn modelId="{AF60F2EA-F5F0-4914-852E-FC289C4B4FF1}" type="presParOf" srcId="{8BF6C78D-94E0-4EB9-A18B-A0A1E1B2F2D6}" destId="{7D9A3E67-80ED-442B-B5C1-5D38066E60B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A548B0-614F-46A3-9B8E-A768E02B5632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ZA"/>
        </a:p>
      </dgm:t>
    </dgm:pt>
    <dgm:pt modelId="{4469AFC3-5215-45C1-A904-0F031542B049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xfrm rot="16200000">
          <a:off x="-1236543" y="1741743"/>
          <a:ext cx="3461710" cy="467800"/>
        </a:xfrm>
        <a:gradFill rotWithShape="1">
          <a:gsLst>
            <a:gs pos="0">
              <a:srgbClr val="9BBB59">
                <a:tint val="50000"/>
                <a:satMod val="300000"/>
              </a:srgbClr>
            </a:gs>
            <a:gs pos="35000">
              <a:srgbClr val="9BBB59">
                <a:tint val="37000"/>
                <a:satMod val="300000"/>
              </a:srgbClr>
            </a:gs>
            <a:gs pos="100000">
              <a:srgbClr val="9BBB59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vert="vert270"/>
        <a:lstStyle/>
        <a:p>
          <a:r>
            <a:rPr lang="en-US" sz="2000" dirty="0" smtClean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Significance of theory informed  indicator based tools in green skills research</a:t>
          </a:r>
          <a:endParaRPr lang="en-ZA" sz="2000" dirty="0">
            <a:solidFill>
              <a:sysClr val="windowText" lastClr="00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C745D91-47CB-470A-B999-80C317F1BBDF}" type="parTrans" cxnId="{6CCC0C75-0799-40AC-AF6D-7EADDDFCC74D}">
      <dgm:prSet/>
      <dgm:spPr/>
      <dgm:t>
        <a:bodyPr/>
        <a:lstStyle/>
        <a:p>
          <a:endParaRPr lang="en-ZA" sz="12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285A816-6979-40AC-8BB0-A8066C50BE17}" type="sibTrans" cxnId="{6CCC0C75-0799-40AC-AF6D-7EADDDFCC74D}">
      <dgm:prSet/>
      <dgm:spPr/>
      <dgm:t>
        <a:bodyPr/>
        <a:lstStyle/>
        <a:p>
          <a:endParaRPr lang="en-ZA" sz="12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3ABAFE6-D8D4-4D15-BC0F-078E49003276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xfrm>
          <a:off x="1159679" y="2469"/>
          <a:ext cx="2621683" cy="657724"/>
        </a:xfrm>
        <a:gradFill rotWithShape="1">
          <a:gsLst>
            <a:gs pos="0">
              <a:srgbClr val="4F81BD">
                <a:tint val="50000"/>
                <a:satMod val="300000"/>
              </a:srgbClr>
            </a:gs>
            <a:gs pos="35000">
              <a:srgbClr val="4F81BD">
                <a:tint val="37000"/>
                <a:satMod val="300000"/>
              </a:srgbClr>
            </a:gs>
            <a:gs pos="100000">
              <a:srgbClr val="4F81B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ZA" sz="1200" dirty="0" smtClean="0">
            <a:solidFill>
              <a:sysClr val="windowText" lastClr="00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ZA" sz="1200" dirty="0" smtClean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Understanding of existing green practices – their history and causality (CR)</a:t>
          </a:r>
        </a:p>
      </dgm:t>
    </dgm:pt>
    <dgm:pt modelId="{63A2D69A-1A84-4F06-BB4C-B6828C559ABC}" type="parTrans" cxnId="{279B2A9C-3258-4541-A438-DE6EC462EFC0}">
      <dgm:prSet custT="1"/>
      <dgm:spPr>
        <a:xfrm>
          <a:off x="728212" y="331331"/>
          <a:ext cx="431467" cy="1644312"/>
        </a:xfr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ZA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C5F14DE-C6A4-48B8-96D0-45C2F6754F40}" type="sibTrans" cxnId="{279B2A9C-3258-4541-A438-DE6EC462EFC0}">
      <dgm:prSet/>
      <dgm:spPr/>
      <dgm:t>
        <a:bodyPr/>
        <a:lstStyle/>
        <a:p>
          <a:endParaRPr lang="en-ZA" sz="12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51A4AB8-4643-45CB-B752-34F4DB46159C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1159679" y="824625"/>
          <a:ext cx="2596269" cy="657724"/>
        </a:xfr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ZA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Relevance to context (systems theory - </a:t>
          </a:r>
          <a:r>
            <a:rPr lang="en-ZA" sz="1200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recontextualisation</a:t>
          </a:r>
          <a:r>
            <a:rPr lang="en-ZA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)</a:t>
          </a:r>
          <a:endParaRPr lang="en-ZA" sz="1200" dirty="0" smtClean="0">
            <a:solidFill>
              <a:sysClr val="windowText" lastClr="00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48664AB-B6C7-4718-A980-01BF1407B96C}" type="parTrans" cxnId="{C97BC204-4B9D-43B9-B428-58D06641F5D0}">
      <dgm:prSet custT="1"/>
      <dgm:spPr>
        <a:xfrm>
          <a:off x="728212" y="1153487"/>
          <a:ext cx="431467" cy="822156"/>
        </a:xfr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ZA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96851AE-A501-4AE5-8F2F-3BDBD77AC634}" type="sibTrans" cxnId="{C97BC204-4B9D-43B9-B428-58D06641F5D0}">
      <dgm:prSet/>
      <dgm:spPr/>
      <dgm:t>
        <a:bodyPr/>
        <a:lstStyle/>
        <a:p>
          <a:endParaRPr lang="en-ZA" sz="12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F0D0422-9770-4B3B-804C-2C454706F6F8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xfrm>
          <a:off x="1159679" y="1646781"/>
          <a:ext cx="2589193" cy="657724"/>
        </a:xfrm>
        <a:gradFill rotWithShape="1">
          <a:gsLst>
            <a:gs pos="0">
              <a:srgbClr val="9BBB59">
                <a:tint val="50000"/>
                <a:satMod val="300000"/>
              </a:srgbClr>
            </a:gs>
            <a:gs pos="35000">
              <a:srgbClr val="9BBB59">
                <a:tint val="37000"/>
                <a:satMod val="300000"/>
              </a:srgbClr>
            </a:gs>
            <a:gs pos="100000">
              <a:srgbClr val="9BBB59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ZA" sz="1200" dirty="0" smtClean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decision-making tool: identifying key and relevant practices for mainstreaming</a:t>
          </a:r>
          <a:endParaRPr lang="en-GB" sz="1200" dirty="0" smtClean="0">
            <a:solidFill>
              <a:sysClr val="windowText" lastClr="00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F730573-5423-4293-B752-707FC2F0D7D8}" type="parTrans" cxnId="{63E248F2-582D-4D0D-AFBB-498F7D36E467}">
      <dgm:prSet custT="1"/>
      <dgm:spPr>
        <a:xfrm>
          <a:off x="728212" y="1929923"/>
          <a:ext cx="431467" cy="91440"/>
        </a:xfr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ZA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646CEF0-6AF6-491E-A35A-F1F7A400E67A}" type="sibTrans" cxnId="{63E248F2-582D-4D0D-AFBB-498F7D36E467}">
      <dgm:prSet/>
      <dgm:spPr/>
      <dgm:t>
        <a:bodyPr/>
        <a:lstStyle/>
        <a:p>
          <a:endParaRPr lang="en-ZA" sz="12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A692485-BC41-4506-A0D0-B9F6EF4386DF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xfrm>
          <a:off x="1159679" y="2468937"/>
          <a:ext cx="2582117" cy="657724"/>
        </a:xfrm>
        <a:gradFill rotWithShape="1">
          <a:gsLst>
            <a:gs pos="0">
              <a:srgbClr val="8064A2">
                <a:tint val="50000"/>
                <a:satMod val="300000"/>
              </a:srgbClr>
            </a:gs>
            <a:gs pos="35000">
              <a:srgbClr val="8064A2">
                <a:tint val="37000"/>
                <a:satMod val="300000"/>
              </a:srgbClr>
            </a:gs>
            <a:gs pos="100000">
              <a:srgbClr val="8064A2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8064A2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ZA" sz="1200" dirty="0" smtClean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baseline data enabling on-going assessment of progress. </a:t>
          </a:r>
          <a:endParaRPr lang="en-ZA" sz="1200" dirty="0">
            <a:solidFill>
              <a:sysClr val="windowText" lastClr="00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CC2ACC0-EAB7-4ED9-B24F-136B6E8BBC09}" type="parTrans" cxnId="{EAC26606-6F2B-45FF-BCD1-019CD53AD3E7}">
      <dgm:prSet custT="1"/>
      <dgm:spPr>
        <a:xfrm>
          <a:off x="728212" y="1975643"/>
          <a:ext cx="431467" cy="822156"/>
        </a:xfr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ZA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0558746-529C-4E9C-9577-E21D30EF84F1}" type="sibTrans" cxnId="{EAC26606-6F2B-45FF-BCD1-019CD53AD3E7}">
      <dgm:prSet/>
      <dgm:spPr/>
      <dgm:t>
        <a:bodyPr/>
        <a:lstStyle/>
        <a:p>
          <a:endParaRPr lang="en-ZA" sz="12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5328727-2CC6-49DE-BCCF-32110A1B02B1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ZA" sz="1200" dirty="0" smtClean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Quick and easy identification of mainstreaming gaps (pictorial view)</a:t>
          </a:r>
        </a:p>
        <a:p>
          <a:endParaRPr lang="en-ZA" sz="12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89F4AF7-C111-4412-BFF9-5B5F0FD525AE}" type="parTrans" cxnId="{AC469C01-D109-42CD-96C9-B938984219D7}">
      <dgm:prSet/>
      <dgm:spPr/>
      <dgm:t>
        <a:bodyPr/>
        <a:lstStyle/>
        <a:p>
          <a:endParaRPr lang="en-ZA"/>
        </a:p>
      </dgm:t>
    </dgm:pt>
    <dgm:pt modelId="{1BCB9BB2-D25C-4F8F-9693-0C6ABBD477DF}" type="sibTrans" cxnId="{AC469C01-D109-42CD-96C9-B938984219D7}">
      <dgm:prSet/>
      <dgm:spPr/>
      <dgm:t>
        <a:bodyPr/>
        <a:lstStyle/>
        <a:p>
          <a:endParaRPr lang="en-ZA"/>
        </a:p>
      </dgm:t>
    </dgm:pt>
    <dgm:pt modelId="{4A084493-CA3B-43CA-9770-4FD8956BDA44}" type="pres">
      <dgm:prSet presAssocID="{B7A548B0-614F-46A3-9B8E-A768E02B563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6E4939D5-9F48-4934-9AC5-466693B1A7EA}" type="pres">
      <dgm:prSet presAssocID="{4469AFC3-5215-45C1-A904-0F031542B049}" presName="hierRoot1" presStyleCnt="0">
        <dgm:presLayoutVars>
          <dgm:hierBranch val="init"/>
        </dgm:presLayoutVars>
      </dgm:prSet>
      <dgm:spPr/>
    </dgm:pt>
    <dgm:pt modelId="{048ED846-3EB5-47C8-B395-3A6082F02AB4}" type="pres">
      <dgm:prSet presAssocID="{4469AFC3-5215-45C1-A904-0F031542B049}" presName="rootComposite1" presStyleCnt="0"/>
      <dgm:spPr/>
    </dgm:pt>
    <dgm:pt modelId="{5061F375-2342-4CF2-B4BF-73333AE85DC9}" type="pres">
      <dgm:prSet presAssocID="{4469AFC3-5215-45C1-A904-0F031542B049}" presName="rootText1" presStyleLbl="node0" presStyleIdx="0" presStyleCnt="1" custScaleX="43053" custScaleY="561405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1729534A-8B0F-4F2B-993B-D1E48673802F}" type="pres">
      <dgm:prSet presAssocID="{4469AFC3-5215-45C1-A904-0F031542B049}" presName="rootConnector1" presStyleLbl="node1" presStyleIdx="0" presStyleCnt="0"/>
      <dgm:spPr/>
      <dgm:t>
        <a:bodyPr/>
        <a:lstStyle/>
        <a:p>
          <a:endParaRPr lang="en-ZA"/>
        </a:p>
      </dgm:t>
    </dgm:pt>
    <dgm:pt modelId="{5BB13D4A-0A53-4AC7-AE8B-9A5A179B9192}" type="pres">
      <dgm:prSet presAssocID="{4469AFC3-5215-45C1-A904-0F031542B049}" presName="hierChild2" presStyleCnt="0"/>
      <dgm:spPr/>
    </dgm:pt>
    <dgm:pt modelId="{2E73869B-986D-48B8-8D30-55C62F3562F8}" type="pres">
      <dgm:prSet presAssocID="{63A2D69A-1A84-4F06-BB4C-B6828C559ABC}" presName="Name64" presStyleLbl="parChTrans1D2" presStyleIdx="0" presStyleCnt="5"/>
      <dgm:spPr/>
      <dgm:t>
        <a:bodyPr/>
        <a:lstStyle/>
        <a:p>
          <a:endParaRPr lang="en-ZA"/>
        </a:p>
      </dgm:t>
    </dgm:pt>
    <dgm:pt modelId="{88033C42-4EF5-4E84-87EA-8731F746B838}" type="pres">
      <dgm:prSet presAssocID="{C3ABAFE6-D8D4-4D15-BC0F-078E49003276}" presName="hierRoot2" presStyleCnt="0">
        <dgm:presLayoutVars>
          <dgm:hierBranch val="init"/>
        </dgm:presLayoutVars>
      </dgm:prSet>
      <dgm:spPr/>
    </dgm:pt>
    <dgm:pt modelId="{6555A645-A656-43FC-8396-88DDF6FFDB33}" type="pres">
      <dgm:prSet presAssocID="{C3ABAFE6-D8D4-4D15-BC0F-078E49003276}" presName="rootComposite" presStyleCnt="0"/>
      <dgm:spPr/>
    </dgm:pt>
    <dgm:pt modelId="{F38B0FF2-3DC0-4DA1-8F01-49B482E97C82}" type="pres">
      <dgm:prSet presAssocID="{C3ABAFE6-D8D4-4D15-BC0F-078E49003276}" presName="rootText" presStyleLbl="node2" presStyleIdx="0" presStyleCnt="5" custScaleX="15121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9BC83526-2530-43FC-A032-0E030268F3C1}" type="pres">
      <dgm:prSet presAssocID="{C3ABAFE6-D8D4-4D15-BC0F-078E49003276}" presName="rootConnector" presStyleLbl="node2" presStyleIdx="0" presStyleCnt="5"/>
      <dgm:spPr/>
      <dgm:t>
        <a:bodyPr/>
        <a:lstStyle/>
        <a:p>
          <a:endParaRPr lang="en-ZA"/>
        </a:p>
      </dgm:t>
    </dgm:pt>
    <dgm:pt modelId="{48C94F3E-38CB-4E0E-A7B1-A4CB5DEC03D2}" type="pres">
      <dgm:prSet presAssocID="{C3ABAFE6-D8D4-4D15-BC0F-078E49003276}" presName="hierChild4" presStyleCnt="0"/>
      <dgm:spPr/>
    </dgm:pt>
    <dgm:pt modelId="{3517BC85-B28F-4F5F-A446-6C9DDBC68F1B}" type="pres">
      <dgm:prSet presAssocID="{C3ABAFE6-D8D4-4D15-BC0F-078E49003276}" presName="hierChild5" presStyleCnt="0"/>
      <dgm:spPr/>
    </dgm:pt>
    <dgm:pt modelId="{A446D734-675D-4E22-9723-240589ABC4A4}" type="pres">
      <dgm:prSet presAssocID="{C89F4AF7-C111-4412-BFF9-5B5F0FD525AE}" presName="Name64" presStyleLbl="parChTrans1D2" presStyleIdx="1" presStyleCnt="5"/>
      <dgm:spPr/>
      <dgm:t>
        <a:bodyPr/>
        <a:lstStyle/>
        <a:p>
          <a:endParaRPr lang="en-ZA"/>
        </a:p>
      </dgm:t>
    </dgm:pt>
    <dgm:pt modelId="{3B6A1C66-AD7F-49AD-B41B-8807FC7B20CA}" type="pres">
      <dgm:prSet presAssocID="{35328727-2CC6-49DE-BCCF-32110A1B02B1}" presName="hierRoot2" presStyleCnt="0">
        <dgm:presLayoutVars>
          <dgm:hierBranch val="init"/>
        </dgm:presLayoutVars>
      </dgm:prSet>
      <dgm:spPr/>
    </dgm:pt>
    <dgm:pt modelId="{1937C21C-BF98-408D-BA55-BC23BEB14172}" type="pres">
      <dgm:prSet presAssocID="{35328727-2CC6-49DE-BCCF-32110A1B02B1}" presName="rootComposite" presStyleCnt="0"/>
      <dgm:spPr/>
    </dgm:pt>
    <dgm:pt modelId="{5C921F75-2ACF-49A4-8758-F0D9BD4C8AC0}" type="pres">
      <dgm:prSet presAssocID="{35328727-2CC6-49DE-BCCF-32110A1B02B1}" presName="rootText" presStyleLbl="node2" presStyleIdx="1" presStyleCnt="5" custScaleX="15121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60C6F204-64AC-4484-BCB9-7CC899E4C126}" type="pres">
      <dgm:prSet presAssocID="{35328727-2CC6-49DE-BCCF-32110A1B02B1}" presName="rootConnector" presStyleLbl="node2" presStyleIdx="1" presStyleCnt="5"/>
      <dgm:spPr/>
      <dgm:t>
        <a:bodyPr/>
        <a:lstStyle/>
        <a:p>
          <a:endParaRPr lang="en-ZA"/>
        </a:p>
      </dgm:t>
    </dgm:pt>
    <dgm:pt modelId="{6E83A0B8-C9D3-4294-B609-21BB6108EBAE}" type="pres">
      <dgm:prSet presAssocID="{35328727-2CC6-49DE-BCCF-32110A1B02B1}" presName="hierChild4" presStyleCnt="0"/>
      <dgm:spPr/>
    </dgm:pt>
    <dgm:pt modelId="{5D0EF5EC-65A4-4AFB-B5E1-A604168553A7}" type="pres">
      <dgm:prSet presAssocID="{35328727-2CC6-49DE-BCCF-32110A1B02B1}" presName="hierChild5" presStyleCnt="0"/>
      <dgm:spPr/>
    </dgm:pt>
    <dgm:pt modelId="{0BCC15D7-051F-4B44-812D-DC4B1B5557A5}" type="pres">
      <dgm:prSet presAssocID="{348664AB-B6C7-4718-A980-01BF1407B96C}" presName="Name64" presStyleLbl="parChTrans1D2" presStyleIdx="2" presStyleCnt="5"/>
      <dgm:spPr/>
      <dgm:t>
        <a:bodyPr/>
        <a:lstStyle/>
        <a:p>
          <a:endParaRPr lang="en-ZA"/>
        </a:p>
      </dgm:t>
    </dgm:pt>
    <dgm:pt modelId="{890510BD-AA08-4784-AF51-54842E354D7A}" type="pres">
      <dgm:prSet presAssocID="{051A4AB8-4643-45CB-B752-34F4DB46159C}" presName="hierRoot2" presStyleCnt="0">
        <dgm:presLayoutVars>
          <dgm:hierBranch val="init"/>
        </dgm:presLayoutVars>
      </dgm:prSet>
      <dgm:spPr/>
    </dgm:pt>
    <dgm:pt modelId="{E2AD1832-F4FF-4615-B115-6C5000DFD4F3}" type="pres">
      <dgm:prSet presAssocID="{051A4AB8-4643-45CB-B752-34F4DB46159C}" presName="rootComposite" presStyleCnt="0"/>
      <dgm:spPr/>
    </dgm:pt>
    <dgm:pt modelId="{D4E5FA21-BFF1-4029-9C2B-DB94FFECA0D7}" type="pres">
      <dgm:prSet presAssocID="{051A4AB8-4643-45CB-B752-34F4DB46159C}" presName="rootText" presStyleLbl="node2" presStyleIdx="2" presStyleCnt="5" custScaleX="150309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412E0BAA-62D5-4882-98C9-A85DEF209404}" type="pres">
      <dgm:prSet presAssocID="{051A4AB8-4643-45CB-B752-34F4DB46159C}" presName="rootConnector" presStyleLbl="node2" presStyleIdx="2" presStyleCnt="5"/>
      <dgm:spPr/>
      <dgm:t>
        <a:bodyPr/>
        <a:lstStyle/>
        <a:p>
          <a:endParaRPr lang="en-ZA"/>
        </a:p>
      </dgm:t>
    </dgm:pt>
    <dgm:pt modelId="{3DC077E1-AE09-418D-ABD4-5CEFB92DD7F3}" type="pres">
      <dgm:prSet presAssocID="{051A4AB8-4643-45CB-B752-34F4DB46159C}" presName="hierChild4" presStyleCnt="0"/>
      <dgm:spPr/>
    </dgm:pt>
    <dgm:pt modelId="{C2F9E67E-B6B4-4FCD-B41E-5B0E1359060B}" type="pres">
      <dgm:prSet presAssocID="{051A4AB8-4643-45CB-B752-34F4DB46159C}" presName="hierChild5" presStyleCnt="0"/>
      <dgm:spPr/>
    </dgm:pt>
    <dgm:pt modelId="{A9D63C37-2A75-4B22-BCDB-6F430F302073}" type="pres">
      <dgm:prSet presAssocID="{5F730573-5423-4293-B752-707FC2F0D7D8}" presName="Name64" presStyleLbl="parChTrans1D2" presStyleIdx="3" presStyleCnt="5"/>
      <dgm:spPr/>
      <dgm:t>
        <a:bodyPr/>
        <a:lstStyle/>
        <a:p>
          <a:endParaRPr lang="en-ZA"/>
        </a:p>
      </dgm:t>
    </dgm:pt>
    <dgm:pt modelId="{BF45BA3B-A9F2-4511-AED0-DA9375077E93}" type="pres">
      <dgm:prSet presAssocID="{4F0D0422-9770-4B3B-804C-2C454706F6F8}" presName="hierRoot2" presStyleCnt="0">
        <dgm:presLayoutVars>
          <dgm:hierBranch val="init"/>
        </dgm:presLayoutVars>
      </dgm:prSet>
      <dgm:spPr/>
    </dgm:pt>
    <dgm:pt modelId="{22043959-6E8C-4FF9-9598-DFCCA514B700}" type="pres">
      <dgm:prSet presAssocID="{4F0D0422-9770-4B3B-804C-2C454706F6F8}" presName="rootComposite" presStyleCnt="0"/>
      <dgm:spPr/>
    </dgm:pt>
    <dgm:pt modelId="{C0C62A47-5D34-4C7B-9E35-332656EA01C3}" type="pres">
      <dgm:prSet presAssocID="{4F0D0422-9770-4B3B-804C-2C454706F6F8}" presName="rootText" presStyleLbl="node2" presStyleIdx="3" presStyleCnt="5" custScaleX="15121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7919DBCC-66E3-47ED-8B9E-DE8EF6DF2336}" type="pres">
      <dgm:prSet presAssocID="{4F0D0422-9770-4B3B-804C-2C454706F6F8}" presName="rootConnector" presStyleLbl="node2" presStyleIdx="3" presStyleCnt="5"/>
      <dgm:spPr/>
      <dgm:t>
        <a:bodyPr/>
        <a:lstStyle/>
        <a:p>
          <a:endParaRPr lang="en-ZA"/>
        </a:p>
      </dgm:t>
    </dgm:pt>
    <dgm:pt modelId="{C5001236-5A11-4EF0-A75F-B10AC401E077}" type="pres">
      <dgm:prSet presAssocID="{4F0D0422-9770-4B3B-804C-2C454706F6F8}" presName="hierChild4" presStyleCnt="0"/>
      <dgm:spPr/>
    </dgm:pt>
    <dgm:pt modelId="{F823B1AB-7EA7-486D-9E66-E588ADEF4FB7}" type="pres">
      <dgm:prSet presAssocID="{4F0D0422-9770-4B3B-804C-2C454706F6F8}" presName="hierChild5" presStyleCnt="0"/>
      <dgm:spPr/>
    </dgm:pt>
    <dgm:pt modelId="{7A16AFBB-1DEB-4D8D-855E-ED8C0DC4EEAA}" type="pres">
      <dgm:prSet presAssocID="{5CC2ACC0-EAB7-4ED9-B24F-136B6E8BBC09}" presName="Name64" presStyleLbl="parChTrans1D2" presStyleIdx="4" presStyleCnt="5"/>
      <dgm:spPr/>
      <dgm:t>
        <a:bodyPr/>
        <a:lstStyle/>
        <a:p>
          <a:endParaRPr lang="en-ZA"/>
        </a:p>
      </dgm:t>
    </dgm:pt>
    <dgm:pt modelId="{AB04D66F-BB4E-4519-A9BF-5C4B8E7D7FB3}" type="pres">
      <dgm:prSet presAssocID="{8A692485-BC41-4506-A0D0-B9F6EF4386DF}" presName="hierRoot2" presStyleCnt="0">
        <dgm:presLayoutVars>
          <dgm:hierBranch val="init"/>
        </dgm:presLayoutVars>
      </dgm:prSet>
      <dgm:spPr/>
    </dgm:pt>
    <dgm:pt modelId="{E565FCF5-9BCD-47FF-885C-64A08A9C9D4A}" type="pres">
      <dgm:prSet presAssocID="{8A692485-BC41-4506-A0D0-B9F6EF4386DF}" presName="rootComposite" presStyleCnt="0"/>
      <dgm:spPr/>
    </dgm:pt>
    <dgm:pt modelId="{86AFA147-7A7F-42AC-9D42-4B951C463D86}" type="pres">
      <dgm:prSet presAssocID="{8A692485-BC41-4506-A0D0-B9F6EF4386DF}" presName="rootText" presStyleLbl="node2" presStyleIdx="4" presStyleCnt="5" custScaleX="15121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CE82466A-BBA0-45F8-9E99-82F6C3904C53}" type="pres">
      <dgm:prSet presAssocID="{8A692485-BC41-4506-A0D0-B9F6EF4386DF}" presName="rootConnector" presStyleLbl="node2" presStyleIdx="4" presStyleCnt="5"/>
      <dgm:spPr/>
      <dgm:t>
        <a:bodyPr/>
        <a:lstStyle/>
        <a:p>
          <a:endParaRPr lang="en-ZA"/>
        </a:p>
      </dgm:t>
    </dgm:pt>
    <dgm:pt modelId="{076E33B4-6F9C-4C6F-891B-9C813102347E}" type="pres">
      <dgm:prSet presAssocID="{8A692485-BC41-4506-A0D0-B9F6EF4386DF}" presName="hierChild4" presStyleCnt="0"/>
      <dgm:spPr/>
    </dgm:pt>
    <dgm:pt modelId="{462334EB-3DA5-469A-9C04-454DBB3B6D29}" type="pres">
      <dgm:prSet presAssocID="{8A692485-BC41-4506-A0D0-B9F6EF4386DF}" presName="hierChild5" presStyleCnt="0"/>
      <dgm:spPr/>
    </dgm:pt>
    <dgm:pt modelId="{B4A912BE-2BCD-4541-98F7-B246A6EC59C1}" type="pres">
      <dgm:prSet presAssocID="{4469AFC3-5215-45C1-A904-0F031542B049}" presName="hierChild3" presStyleCnt="0"/>
      <dgm:spPr/>
    </dgm:pt>
  </dgm:ptLst>
  <dgm:cxnLst>
    <dgm:cxn modelId="{E2953981-0FF6-4895-B5BF-67B2947361A7}" type="presOf" srcId="{051A4AB8-4643-45CB-B752-34F4DB46159C}" destId="{412E0BAA-62D5-4882-98C9-A85DEF209404}" srcOrd="1" destOrd="0" presId="urn:microsoft.com/office/officeart/2009/3/layout/HorizontalOrganizationChart"/>
    <dgm:cxn modelId="{A4A14941-6F5B-4053-BEA8-DC64486DABCE}" type="presOf" srcId="{4F0D0422-9770-4B3B-804C-2C454706F6F8}" destId="{7919DBCC-66E3-47ED-8B9E-DE8EF6DF2336}" srcOrd="1" destOrd="0" presId="urn:microsoft.com/office/officeart/2009/3/layout/HorizontalOrganizationChart"/>
    <dgm:cxn modelId="{63E248F2-582D-4D0D-AFBB-498F7D36E467}" srcId="{4469AFC3-5215-45C1-A904-0F031542B049}" destId="{4F0D0422-9770-4B3B-804C-2C454706F6F8}" srcOrd="3" destOrd="0" parTransId="{5F730573-5423-4293-B752-707FC2F0D7D8}" sibTransId="{2646CEF0-6AF6-491E-A35A-F1F7A400E67A}"/>
    <dgm:cxn modelId="{871A285A-02FD-41A2-895D-179CEC03C728}" type="presOf" srcId="{C89F4AF7-C111-4412-BFF9-5B5F0FD525AE}" destId="{A446D734-675D-4E22-9723-240589ABC4A4}" srcOrd="0" destOrd="0" presId="urn:microsoft.com/office/officeart/2009/3/layout/HorizontalOrganizationChart"/>
    <dgm:cxn modelId="{7CE4A9F2-62D0-4DEC-BC1D-90F1C7BB7914}" type="presOf" srcId="{B7A548B0-614F-46A3-9B8E-A768E02B5632}" destId="{4A084493-CA3B-43CA-9770-4FD8956BDA44}" srcOrd="0" destOrd="0" presId="urn:microsoft.com/office/officeart/2009/3/layout/HorizontalOrganizationChart"/>
    <dgm:cxn modelId="{AC469C01-D109-42CD-96C9-B938984219D7}" srcId="{4469AFC3-5215-45C1-A904-0F031542B049}" destId="{35328727-2CC6-49DE-BCCF-32110A1B02B1}" srcOrd="1" destOrd="0" parTransId="{C89F4AF7-C111-4412-BFF9-5B5F0FD525AE}" sibTransId="{1BCB9BB2-D25C-4F8F-9693-0C6ABBD477DF}"/>
    <dgm:cxn modelId="{6CCC0C75-0799-40AC-AF6D-7EADDDFCC74D}" srcId="{B7A548B0-614F-46A3-9B8E-A768E02B5632}" destId="{4469AFC3-5215-45C1-A904-0F031542B049}" srcOrd="0" destOrd="0" parTransId="{7C745D91-47CB-470A-B999-80C317F1BBDF}" sibTransId="{2285A816-6979-40AC-8BB0-A8066C50BE17}"/>
    <dgm:cxn modelId="{44DF3D21-4B52-4CC8-80AD-0823088A857B}" type="presOf" srcId="{C3ABAFE6-D8D4-4D15-BC0F-078E49003276}" destId="{F38B0FF2-3DC0-4DA1-8F01-49B482E97C82}" srcOrd="0" destOrd="0" presId="urn:microsoft.com/office/officeart/2009/3/layout/HorizontalOrganizationChart"/>
    <dgm:cxn modelId="{CCF8BB1A-0789-4839-B8A8-D567AF888383}" type="presOf" srcId="{8A692485-BC41-4506-A0D0-B9F6EF4386DF}" destId="{CE82466A-BBA0-45F8-9E99-82F6C3904C53}" srcOrd="1" destOrd="0" presId="urn:microsoft.com/office/officeart/2009/3/layout/HorizontalOrganizationChart"/>
    <dgm:cxn modelId="{88964EAC-038F-478B-84E4-3327449642B3}" type="presOf" srcId="{8A692485-BC41-4506-A0D0-B9F6EF4386DF}" destId="{86AFA147-7A7F-42AC-9D42-4B951C463D86}" srcOrd="0" destOrd="0" presId="urn:microsoft.com/office/officeart/2009/3/layout/HorizontalOrganizationChart"/>
    <dgm:cxn modelId="{B45966C6-5921-4244-BDC9-E0285C5E2139}" type="presOf" srcId="{35328727-2CC6-49DE-BCCF-32110A1B02B1}" destId="{60C6F204-64AC-4484-BCB9-7CC899E4C126}" srcOrd="1" destOrd="0" presId="urn:microsoft.com/office/officeart/2009/3/layout/HorizontalOrganizationChart"/>
    <dgm:cxn modelId="{AFC15FE2-302A-428A-A627-6CD4AF0996E8}" type="presOf" srcId="{4469AFC3-5215-45C1-A904-0F031542B049}" destId="{5061F375-2342-4CF2-B4BF-73333AE85DC9}" srcOrd="0" destOrd="0" presId="urn:microsoft.com/office/officeart/2009/3/layout/HorizontalOrganizationChart"/>
    <dgm:cxn modelId="{BC05E4D2-97D8-4011-85BA-78D316E9E6AE}" type="presOf" srcId="{63A2D69A-1A84-4F06-BB4C-B6828C559ABC}" destId="{2E73869B-986D-48B8-8D30-55C62F3562F8}" srcOrd="0" destOrd="0" presId="urn:microsoft.com/office/officeart/2009/3/layout/HorizontalOrganizationChart"/>
    <dgm:cxn modelId="{DDC20DC0-2FFD-4EE5-AEFE-EF67CD45FD72}" type="presOf" srcId="{35328727-2CC6-49DE-BCCF-32110A1B02B1}" destId="{5C921F75-2ACF-49A4-8758-F0D9BD4C8AC0}" srcOrd="0" destOrd="0" presId="urn:microsoft.com/office/officeart/2009/3/layout/HorizontalOrganizationChart"/>
    <dgm:cxn modelId="{279B2A9C-3258-4541-A438-DE6EC462EFC0}" srcId="{4469AFC3-5215-45C1-A904-0F031542B049}" destId="{C3ABAFE6-D8D4-4D15-BC0F-078E49003276}" srcOrd="0" destOrd="0" parTransId="{63A2D69A-1A84-4F06-BB4C-B6828C559ABC}" sibTransId="{DC5F14DE-C6A4-48B8-96D0-45C2F6754F40}"/>
    <dgm:cxn modelId="{C2E3785D-830E-4975-AB03-0E06546ADDED}" type="presOf" srcId="{5F730573-5423-4293-B752-707FC2F0D7D8}" destId="{A9D63C37-2A75-4B22-BCDB-6F430F302073}" srcOrd="0" destOrd="0" presId="urn:microsoft.com/office/officeart/2009/3/layout/HorizontalOrganizationChart"/>
    <dgm:cxn modelId="{D430784E-6FA3-47FE-9F0C-5B4F8B138CEE}" type="presOf" srcId="{C3ABAFE6-D8D4-4D15-BC0F-078E49003276}" destId="{9BC83526-2530-43FC-A032-0E030268F3C1}" srcOrd="1" destOrd="0" presId="urn:microsoft.com/office/officeart/2009/3/layout/HorizontalOrganizationChart"/>
    <dgm:cxn modelId="{C97BC204-4B9D-43B9-B428-58D06641F5D0}" srcId="{4469AFC3-5215-45C1-A904-0F031542B049}" destId="{051A4AB8-4643-45CB-B752-34F4DB46159C}" srcOrd="2" destOrd="0" parTransId="{348664AB-B6C7-4718-A980-01BF1407B96C}" sibTransId="{096851AE-A501-4AE5-8F2F-3BDBD77AC634}"/>
    <dgm:cxn modelId="{76897878-077F-45EB-9F96-3B0B4ADC81F9}" type="presOf" srcId="{4F0D0422-9770-4B3B-804C-2C454706F6F8}" destId="{C0C62A47-5D34-4C7B-9E35-332656EA01C3}" srcOrd="0" destOrd="0" presId="urn:microsoft.com/office/officeart/2009/3/layout/HorizontalOrganizationChart"/>
    <dgm:cxn modelId="{EAC26606-6F2B-45FF-BCD1-019CD53AD3E7}" srcId="{4469AFC3-5215-45C1-A904-0F031542B049}" destId="{8A692485-BC41-4506-A0D0-B9F6EF4386DF}" srcOrd="4" destOrd="0" parTransId="{5CC2ACC0-EAB7-4ED9-B24F-136B6E8BBC09}" sibTransId="{A0558746-529C-4E9C-9577-E21D30EF84F1}"/>
    <dgm:cxn modelId="{53E403F9-D59B-44C5-BF72-28E129B8DEB7}" type="presOf" srcId="{051A4AB8-4643-45CB-B752-34F4DB46159C}" destId="{D4E5FA21-BFF1-4029-9C2B-DB94FFECA0D7}" srcOrd="0" destOrd="0" presId="urn:microsoft.com/office/officeart/2009/3/layout/HorizontalOrganizationChart"/>
    <dgm:cxn modelId="{463B456D-AE9A-419B-A286-F82054631462}" type="presOf" srcId="{5CC2ACC0-EAB7-4ED9-B24F-136B6E8BBC09}" destId="{7A16AFBB-1DEB-4D8D-855E-ED8C0DC4EEAA}" srcOrd="0" destOrd="0" presId="urn:microsoft.com/office/officeart/2009/3/layout/HorizontalOrganizationChart"/>
    <dgm:cxn modelId="{1AE5D260-A77A-4CE0-994E-42612E0A780A}" type="presOf" srcId="{4469AFC3-5215-45C1-A904-0F031542B049}" destId="{1729534A-8B0F-4F2B-993B-D1E48673802F}" srcOrd="1" destOrd="0" presId="urn:microsoft.com/office/officeart/2009/3/layout/HorizontalOrganizationChart"/>
    <dgm:cxn modelId="{182E9BD3-4363-442A-8B4F-E12ED2BD53B9}" type="presOf" srcId="{348664AB-B6C7-4718-A980-01BF1407B96C}" destId="{0BCC15D7-051F-4B44-812D-DC4B1B5557A5}" srcOrd="0" destOrd="0" presId="urn:microsoft.com/office/officeart/2009/3/layout/HorizontalOrganizationChart"/>
    <dgm:cxn modelId="{D19F65FA-4DB6-4333-959B-58D5BAA056FA}" type="presParOf" srcId="{4A084493-CA3B-43CA-9770-4FD8956BDA44}" destId="{6E4939D5-9F48-4934-9AC5-466693B1A7EA}" srcOrd="0" destOrd="0" presId="urn:microsoft.com/office/officeart/2009/3/layout/HorizontalOrganizationChart"/>
    <dgm:cxn modelId="{05521C71-B363-4177-8358-92FC67DB0C02}" type="presParOf" srcId="{6E4939D5-9F48-4934-9AC5-466693B1A7EA}" destId="{048ED846-3EB5-47C8-B395-3A6082F02AB4}" srcOrd="0" destOrd="0" presId="urn:microsoft.com/office/officeart/2009/3/layout/HorizontalOrganizationChart"/>
    <dgm:cxn modelId="{5041473A-C5B5-4378-819B-246031E1491F}" type="presParOf" srcId="{048ED846-3EB5-47C8-B395-3A6082F02AB4}" destId="{5061F375-2342-4CF2-B4BF-73333AE85DC9}" srcOrd="0" destOrd="0" presId="urn:microsoft.com/office/officeart/2009/3/layout/HorizontalOrganizationChart"/>
    <dgm:cxn modelId="{3FD3C060-0155-4C3B-A549-0D823FF5DF42}" type="presParOf" srcId="{048ED846-3EB5-47C8-B395-3A6082F02AB4}" destId="{1729534A-8B0F-4F2B-993B-D1E48673802F}" srcOrd="1" destOrd="0" presId="urn:microsoft.com/office/officeart/2009/3/layout/HorizontalOrganizationChart"/>
    <dgm:cxn modelId="{9193CC2B-2ACD-48D9-9B6D-37F94722208C}" type="presParOf" srcId="{6E4939D5-9F48-4934-9AC5-466693B1A7EA}" destId="{5BB13D4A-0A53-4AC7-AE8B-9A5A179B9192}" srcOrd="1" destOrd="0" presId="urn:microsoft.com/office/officeart/2009/3/layout/HorizontalOrganizationChart"/>
    <dgm:cxn modelId="{1216101D-76B6-44FE-8252-84C731F12772}" type="presParOf" srcId="{5BB13D4A-0A53-4AC7-AE8B-9A5A179B9192}" destId="{2E73869B-986D-48B8-8D30-55C62F3562F8}" srcOrd="0" destOrd="0" presId="urn:microsoft.com/office/officeart/2009/3/layout/HorizontalOrganizationChart"/>
    <dgm:cxn modelId="{655B2967-4EAF-4CA3-8514-A442E225B05C}" type="presParOf" srcId="{5BB13D4A-0A53-4AC7-AE8B-9A5A179B9192}" destId="{88033C42-4EF5-4E84-87EA-8731F746B838}" srcOrd="1" destOrd="0" presId="urn:microsoft.com/office/officeart/2009/3/layout/HorizontalOrganizationChart"/>
    <dgm:cxn modelId="{4A1C3A7D-4394-490D-94A0-4B6FE78A88F2}" type="presParOf" srcId="{88033C42-4EF5-4E84-87EA-8731F746B838}" destId="{6555A645-A656-43FC-8396-88DDF6FFDB33}" srcOrd="0" destOrd="0" presId="urn:microsoft.com/office/officeart/2009/3/layout/HorizontalOrganizationChart"/>
    <dgm:cxn modelId="{8F70CC63-5FA2-46AA-8CFE-CB5B09377495}" type="presParOf" srcId="{6555A645-A656-43FC-8396-88DDF6FFDB33}" destId="{F38B0FF2-3DC0-4DA1-8F01-49B482E97C82}" srcOrd="0" destOrd="0" presId="urn:microsoft.com/office/officeart/2009/3/layout/HorizontalOrganizationChart"/>
    <dgm:cxn modelId="{8CC58C52-5C46-45DE-959D-FC2E2C6104E6}" type="presParOf" srcId="{6555A645-A656-43FC-8396-88DDF6FFDB33}" destId="{9BC83526-2530-43FC-A032-0E030268F3C1}" srcOrd="1" destOrd="0" presId="urn:microsoft.com/office/officeart/2009/3/layout/HorizontalOrganizationChart"/>
    <dgm:cxn modelId="{C54660CE-AD0F-4DBA-8DF8-335740BB001F}" type="presParOf" srcId="{88033C42-4EF5-4E84-87EA-8731F746B838}" destId="{48C94F3E-38CB-4E0E-A7B1-A4CB5DEC03D2}" srcOrd="1" destOrd="0" presId="urn:microsoft.com/office/officeart/2009/3/layout/HorizontalOrganizationChart"/>
    <dgm:cxn modelId="{78A6AB71-EF23-4C3F-9B33-1E814A12C9F6}" type="presParOf" srcId="{88033C42-4EF5-4E84-87EA-8731F746B838}" destId="{3517BC85-B28F-4F5F-A446-6C9DDBC68F1B}" srcOrd="2" destOrd="0" presId="urn:microsoft.com/office/officeart/2009/3/layout/HorizontalOrganizationChart"/>
    <dgm:cxn modelId="{D7C0EAAF-8149-40FC-8939-537336581324}" type="presParOf" srcId="{5BB13D4A-0A53-4AC7-AE8B-9A5A179B9192}" destId="{A446D734-675D-4E22-9723-240589ABC4A4}" srcOrd="2" destOrd="0" presId="urn:microsoft.com/office/officeart/2009/3/layout/HorizontalOrganizationChart"/>
    <dgm:cxn modelId="{8603B6B2-8E98-45DD-8775-9F09AF4A35E0}" type="presParOf" srcId="{5BB13D4A-0A53-4AC7-AE8B-9A5A179B9192}" destId="{3B6A1C66-AD7F-49AD-B41B-8807FC7B20CA}" srcOrd="3" destOrd="0" presId="urn:microsoft.com/office/officeart/2009/3/layout/HorizontalOrganizationChart"/>
    <dgm:cxn modelId="{AAB93B2B-EBC8-4FB4-9FB1-B7A742843303}" type="presParOf" srcId="{3B6A1C66-AD7F-49AD-B41B-8807FC7B20CA}" destId="{1937C21C-BF98-408D-BA55-BC23BEB14172}" srcOrd="0" destOrd="0" presId="urn:microsoft.com/office/officeart/2009/3/layout/HorizontalOrganizationChart"/>
    <dgm:cxn modelId="{475366F5-9040-4CF5-A98A-0E35BE5F2316}" type="presParOf" srcId="{1937C21C-BF98-408D-BA55-BC23BEB14172}" destId="{5C921F75-2ACF-49A4-8758-F0D9BD4C8AC0}" srcOrd="0" destOrd="0" presId="urn:microsoft.com/office/officeart/2009/3/layout/HorizontalOrganizationChart"/>
    <dgm:cxn modelId="{79A6DBB8-9310-4703-ACAE-F55E45B9AAB6}" type="presParOf" srcId="{1937C21C-BF98-408D-BA55-BC23BEB14172}" destId="{60C6F204-64AC-4484-BCB9-7CC899E4C126}" srcOrd="1" destOrd="0" presId="urn:microsoft.com/office/officeart/2009/3/layout/HorizontalOrganizationChart"/>
    <dgm:cxn modelId="{57DEA75B-6148-4526-9E28-F8507E8B3CA0}" type="presParOf" srcId="{3B6A1C66-AD7F-49AD-B41B-8807FC7B20CA}" destId="{6E83A0B8-C9D3-4294-B609-21BB6108EBAE}" srcOrd="1" destOrd="0" presId="urn:microsoft.com/office/officeart/2009/3/layout/HorizontalOrganizationChart"/>
    <dgm:cxn modelId="{14280E70-06E7-422E-9B14-071E1C09C592}" type="presParOf" srcId="{3B6A1C66-AD7F-49AD-B41B-8807FC7B20CA}" destId="{5D0EF5EC-65A4-4AFB-B5E1-A604168553A7}" srcOrd="2" destOrd="0" presId="urn:microsoft.com/office/officeart/2009/3/layout/HorizontalOrganizationChart"/>
    <dgm:cxn modelId="{48B2D9AF-A52E-48CB-89AF-41FCF4F3C94B}" type="presParOf" srcId="{5BB13D4A-0A53-4AC7-AE8B-9A5A179B9192}" destId="{0BCC15D7-051F-4B44-812D-DC4B1B5557A5}" srcOrd="4" destOrd="0" presId="urn:microsoft.com/office/officeart/2009/3/layout/HorizontalOrganizationChart"/>
    <dgm:cxn modelId="{26391B0A-A9BD-4218-9562-27E4E713D241}" type="presParOf" srcId="{5BB13D4A-0A53-4AC7-AE8B-9A5A179B9192}" destId="{890510BD-AA08-4784-AF51-54842E354D7A}" srcOrd="5" destOrd="0" presId="urn:microsoft.com/office/officeart/2009/3/layout/HorizontalOrganizationChart"/>
    <dgm:cxn modelId="{82703F4B-5EB2-4BCF-A8CB-8324B9086B16}" type="presParOf" srcId="{890510BD-AA08-4784-AF51-54842E354D7A}" destId="{E2AD1832-F4FF-4615-B115-6C5000DFD4F3}" srcOrd="0" destOrd="0" presId="urn:microsoft.com/office/officeart/2009/3/layout/HorizontalOrganizationChart"/>
    <dgm:cxn modelId="{FC5DFF8D-E226-434F-852A-FE65350F92A0}" type="presParOf" srcId="{E2AD1832-F4FF-4615-B115-6C5000DFD4F3}" destId="{D4E5FA21-BFF1-4029-9C2B-DB94FFECA0D7}" srcOrd="0" destOrd="0" presId="urn:microsoft.com/office/officeart/2009/3/layout/HorizontalOrganizationChart"/>
    <dgm:cxn modelId="{A033D678-6CA5-4115-B073-504354D55911}" type="presParOf" srcId="{E2AD1832-F4FF-4615-B115-6C5000DFD4F3}" destId="{412E0BAA-62D5-4882-98C9-A85DEF209404}" srcOrd="1" destOrd="0" presId="urn:microsoft.com/office/officeart/2009/3/layout/HorizontalOrganizationChart"/>
    <dgm:cxn modelId="{A23FE654-8829-4C3E-8602-CC60F2A4A6E6}" type="presParOf" srcId="{890510BD-AA08-4784-AF51-54842E354D7A}" destId="{3DC077E1-AE09-418D-ABD4-5CEFB92DD7F3}" srcOrd="1" destOrd="0" presId="urn:microsoft.com/office/officeart/2009/3/layout/HorizontalOrganizationChart"/>
    <dgm:cxn modelId="{14ECD802-4DD6-46D7-BD4A-617442B57883}" type="presParOf" srcId="{890510BD-AA08-4784-AF51-54842E354D7A}" destId="{C2F9E67E-B6B4-4FCD-B41E-5B0E1359060B}" srcOrd="2" destOrd="0" presId="urn:microsoft.com/office/officeart/2009/3/layout/HorizontalOrganizationChart"/>
    <dgm:cxn modelId="{8F888401-9A94-4B9C-90D9-F18A5D254A96}" type="presParOf" srcId="{5BB13D4A-0A53-4AC7-AE8B-9A5A179B9192}" destId="{A9D63C37-2A75-4B22-BCDB-6F430F302073}" srcOrd="6" destOrd="0" presId="urn:microsoft.com/office/officeart/2009/3/layout/HorizontalOrganizationChart"/>
    <dgm:cxn modelId="{67F87F03-2153-48B7-9AB4-C1E91581C0D1}" type="presParOf" srcId="{5BB13D4A-0A53-4AC7-AE8B-9A5A179B9192}" destId="{BF45BA3B-A9F2-4511-AED0-DA9375077E93}" srcOrd="7" destOrd="0" presId="urn:microsoft.com/office/officeart/2009/3/layout/HorizontalOrganizationChart"/>
    <dgm:cxn modelId="{01610015-81A3-47DC-ABB2-DF7D53AA7BD6}" type="presParOf" srcId="{BF45BA3B-A9F2-4511-AED0-DA9375077E93}" destId="{22043959-6E8C-4FF9-9598-DFCCA514B700}" srcOrd="0" destOrd="0" presId="urn:microsoft.com/office/officeart/2009/3/layout/HorizontalOrganizationChart"/>
    <dgm:cxn modelId="{2F9D6218-BD3F-40E6-B4A7-F30487A8BE07}" type="presParOf" srcId="{22043959-6E8C-4FF9-9598-DFCCA514B700}" destId="{C0C62A47-5D34-4C7B-9E35-332656EA01C3}" srcOrd="0" destOrd="0" presId="urn:microsoft.com/office/officeart/2009/3/layout/HorizontalOrganizationChart"/>
    <dgm:cxn modelId="{A2E32D88-64FD-41E2-B0F2-631B8AAECCC7}" type="presParOf" srcId="{22043959-6E8C-4FF9-9598-DFCCA514B700}" destId="{7919DBCC-66E3-47ED-8B9E-DE8EF6DF2336}" srcOrd="1" destOrd="0" presId="urn:microsoft.com/office/officeart/2009/3/layout/HorizontalOrganizationChart"/>
    <dgm:cxn modelId="{A4E673B5-2C37-4B60-8E9E-E8BF39F013F1}" type="presParOf" srcId="{BF45BA3B-A9F2-4511-AED0-DA9375077E93}" destId="{C5001236-5A11-4EF0-A75F-B10AC401E077}" srcOrd="1" destOrd="0" presId="urn:microsoft.com/office/officeart/2009/3/layout/HorizontalOrganizationChart"/>
    <dgm:cxn modelId="{749700D5-8D92-4AC5-BFD0-55137EAA63C4}" type="presParOf" srcId="{BF45BA3B-A9F2-4511-AED0-DA9375077E93}" destId="{F823B1AB-7EA7-486D-9E66-E588ADEF4FB7}" srcOrd="2" destOrd="0" presId="urn:microsoft.com/office/officeart/2009/3/layout/HorizontalOrganizationChart"/>
    <dgm:cxn modelId="{D30FA546-8F80-419D-AD1B-A9F174FB6429}" type="presParOf" srcId="{5BB13D4A-0A53-4AC7-AE8B-9A5A179B9192}" destId="{7A16AFBB-1DEB-4D8D-855E-ED8C0DC4EEAA}" srcOrd="8" destOrd="0" presId="urn:microsoft.com/office/officeart/2009/3/layout/HorizontalOrganizationChart"/>
    <dgm:cxn modelId="{84ABB2E3-F9FF-4FF1-BE39-152978BFD6DD}" type="presParOf" srcId="{5BB13D4A-0A53-4AC7-AE8B-9A5A179B9192}" destId="{AB04D66F-BB4E-4519-A9BF-5C4B8E7D7FB3}" srcOrd="9" destOrd="0" presId="urn:microsoft.com/office/officeart/2009/3/layout/HorizontalOrganizationChart"/>
    <dgm:cxn modelId="{0DA6FAB5-3715-43F2-8D30-F198C8E99EA4}" type="presParOf" srcId="{AB04D66F-BB4E-4519-A9BF-5C4B8E7D7FB3}" destId="{E565FCF5-9BCD-47FF-885C-64A08A9C9D4A}" srcOrd="0" destOrd="0" presId="urn:microsoft.com/office/officeart/2009/3/layout/HorizontalOrganizationChart"/>
    <dgm:cxn modelId="{2192826E-1006-41E0-BF4D-CDA4D2849E2A}" type="presParOf" srcId="{E565FCF5-9BCD-47FF-885C-64A08A9C9D4A}" destId="{86AFA147-7A7F-42AC-9D42-4B951C463D86}" srcOrd="0" destOrd="0" presId="urn:microsoft.com/office/officeart/2009/3/layout/HorizontalOrganizationChart"/>
    <dgm:cxn modelId="{52AA8177-D52A-4EF9-A6C6-387352ADFA7D}" type="presParOf" srcId="{E565FCF5-9BCD-47FF-885C-64A08A9C9D4A}" destId="{CE82466A-BBA0-45F8-9E99-82F6C3904C53}" srcOrd="1" destOrd="0" presId="urn:microsoft.com/office/officeart/2009/3/layout/HorizontalOrganizationChart"/>
    <dgm:cxn modelId="{C9F60B9E-68C6-4A00-9417-ADB149EF0ABD}" type="presParOf" srcId="{AB04D66F-BB4E-4519-A9BF-5C4B8E7D7FB3}" destId="{076E33B4-6F9C-4C6F-891B-9C813102347E}" srcOrd="1" destOrd="0" presId="urn:microsoft.com/office/officeart/2009/3/layout/HorizontalOrganizationChart"/>
    <dgm:cxn modelId="{073F426E-135A-4991-9B10-6DCF072FBAA6}" type="presParOf" srcId="{AB04D66F-BB4E-4519-A9BF-5C4B8E7D7FB3}" destId="{462334EB-3DA5-469A-9C04-454DBB3B6D29}" srcOrd="2" destOrd="0" presId="urn:microsoft.com/office/officeart/2009/3/layout/HorizontalOrganizationChart"/>
    <dgm:cxn modelId="{F4D12DB2-3CB7-42D6-9581-620641F0CBAA}" type="presParOf" srcId="{6E4939D5-9F48-4934-9AC5-466693B1A7EA}" destId="{B4A912BE-2BCD-4541-98F7-B246A6EC59C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DDE5-55DF-444E-BF7E-1AAF51C49336}" type="datetimeFigureOut">
              <a:rPr lang="en-ZA" smtClean="0"/>
              <a:t>2015/10/02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AA17-189B-4279-8BF1-0D5330D469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16072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DDE5-55DF-444E-BF7E-1AAF51C49336}" type="datetimeFigureOut">
              <a:rPr lang="en-ZA" smtClean="0"/>
              <a:t>2015/10/02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AA17-189B-4279-8BF1-0D5330D469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41378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DDE5-55DF-444E-BF7E-1AAF51C49336}" type="datetimeFigureOut">
              <a:rPr lang="en-ZA" smtClean="0"/>
              <a:t>2015/10/02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AA17-189B-4279-8BF1-0D5330D469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46112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4D261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4D261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B474ED-73FE-427E-BFDC-B165414B01A9}" type="slidenum">
              <a:rPr lang="en-US" sz="1400" b="1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8382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4D261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4D261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B474ED-73FE-427E-BFDC-B165414B01A9}" type="slidenum">
              <a:rPr lang="en-US" sz="1400" b="1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01654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4D261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4D261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B474ED-73FE-427E-BFDC-B165414B01A9}" type="slidenum">
              <a:rPr lang="en-US" sz="1400" b="1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51431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4D261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4D261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B474ED-73FE-427E-BFDC-B165414B01A9}" type="slidenum">
              <a:rPr lang="en-US" sz="1400" b="1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2347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4D261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4D261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B474ED-73FE-427E-BFDC-B165414B01A9}" type="slidenum">
              <a:rPr lang="en-US" sz="1400" b="1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01163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4D261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4D261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B474ED-73FE-427E-BFDC-B165414B01A9}" type="slidenum">
              <a:rPr lang="en-US" sz="1400" b="1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94626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4D261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4D261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B474ED-73FE-427E-BFDC-B165414B01A9}" type="slidenum">
              <a:rPr lang="en-US" sz="1400" b="1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413342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4D261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4D261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B474ED-73FE-427E-BFDC-B165414B01A9}" type="slidenum">
              <a:rPr lang="en-US" sz="1400" b="1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33414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DDE5-55DF-444E-BF7E-1AAF51C49336}" type="datetimeFigureOut">
              <a:rPr lang="en-ZA" smtClean="0"/>
              <a:t>2015/10/02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AA17-189B-4279-8BF1-0D5330D469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89893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4D261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4D261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B474ED-73FE-427E-BFDC-B165414B01A9}" type="slidenum">
              <a:rPr lang="en-US" sz="1400" b="1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73973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4D261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4D261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B474ED-73FE-427E-BFDC-B165414B01A9}" type="slidenum">
              <a:rPr lang="en-US" sz="1400" b="1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45988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4D261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4D261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B474ED-73FE-427E-BFDC-B165414B01A9}" type="slidenum">
              <a:rPr lang="en-US" sz="1400" b="1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607207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1493" y="173262"/>
            <a:ext cx="8335860" cy="1125031"/>
          </a:xfrm>
          <a:prstGeom prst="rect">
            <a:avLst/>
          </a:prstGeom>
        </p:spPr>
        <p:txBody>
          <a:bodyPr lIns="85554" tIns="42778" rIns="85554" bIns="42778" anchor="ctr"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80763" y="1575043"/>
            <a:ext cx="3813472" cy="4848662"/>
          </a:xfrm>
          <a:prstGeom prst="rect">
            <a:avLst/>
          </a:prstGeom>
        </p:spPr>
        <p:txBody>
          <a:bodyPr lIns="85554" tIns="42778" rIns="85554" bIns="42778"/>
          <a:lstStyle>
            <a:lvl1pPr>
              <a:lnSpc>
                <a:spcPct val="100000"/>
              </a:lnSpc>
              <a:spcBef>
                <a:spcPts val="564"/>
              </a:spcBef>
              <a:spcAft>
                <a:spcPts val="1128"/>
              </a:spcAft>
              <a:defRPr b="1">
                <a:solidFill>
                  <a:schemeClr val="accent4">
                    <a:lumMod val="90000"/>
                    <a:lumOff val="10000"/>
                  </a:schemeClr>
                </a:solidFill>
                <a:latin typeface="Calibri" pitchFamily="34" charset="0"/>
              </a:defRPr>
            </a:lvl1pPr>
            <a:lvl2pPr>
              <a:lnSpc>
                <a:spcPct val="100000"/>
              </a:lnSpc>
              <a:spcBef>
                <a:spcPts val="564"/>
              </a:spcBef>
              <a:spcAft>
                <a:spcPts val="564"/>
              </a:spcAft>
              <a:defRPr b="1">
                <a:solidFill>
                  <a:schemeClr val="accent4">
                    <a:lumMod val="90000"/>
                    <a:lumOff val="10000"/>
                  </a:schemeClr>
                </a:solidFill>
                <a:latin typeface="Calibri" pitchFamily="34" charset="0"/>
              </a:defRPr>
            </a:lvl2pPr>
            <a:lvl3pPr marL="751600" indent="-216866">
              <a:defRPr b="0">
                <a:solidFill>
                  <a:schemeClr val="accent4">
                    <a:lumMod val="90000"/>
                    <a:lumOff val="10000"/>
                  </a:schemeClr>
                </a:solidFill>
                <a:latin typeface="Calibri" pitchFamily="34" charset="0"/>
              </a:defRPr>
            </a:lvl3pPr>
            <a:lvl4pPr marL="1010053" indent="-216866">
              <a:defRPr b="0">
                <a:solidFill>
                  <a:schemeClr val="accent4">
                    <a:lumMod val="90000"/>
                    <a:lumOff val="10000"/>
                  </a:schemeClr>
                </a:solidFill>
                <a:latin typeface="Calibri" pitchFamily="34" charset="0"/>
              </a:defRPr>
            </a:lvl4pPr>
            <a:lvl5pPr marL="1258112" indent="-216866">
              <a:defRPr b="0">
                <a:solidFill>
                  <a:schemeClr val="accent4">
                    <a:lumMod val="90000"/>
                    <a:lumOff val="1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840182" y="1575043"/>
            <a:ext cx="3813472" cy="4848662"/>
          </a:xfrm>
          <a:prstGeom prst="rect">
            <a:avLst/>
          </a:prstGeom>
        </p:spPr>
        <p:txBody>
          <a:bodyPr lIns="85554" tIns="42778" rIns="85554" bIns="42778"/>
          <a:lstStyle>
            <a:lvl1pPr>
              <a:lnSpc>
                <a:spcPct val="100000"/>
              </a:lnSpc>
              <a:spcBef>
                <a:spcPts val="564"/>
              </a:spcBef>
              <a:spcAft>
                <a:spcPts val="1128"/>
              </a:spcAft>
              <a:defRPr b="1">
                <a:solidFill>
                  <a:schemeClr val="accent4">
                    <a:lumMod val="90000"/>
                    <a:lumOff val="10000"/>
                  </a:schemeClr>
                </a:solidFill>
                <a:latin typeface="Calibri" pitchFamily="34" charset="0"/>
              </a:defRPr>
            </a:lvl1pPr>
            <a:lvl2pPr>
              <a:lnSpc>
                <a:spcPct val="100000"/>
              </a:lnSpc>
              <a:spcBef>
                <a:spcPts val="564"/>
              </a:spcBef>
              <a:spcAft>
                <a:spcPts val="564"/>
              </a:spcAft>
              <a:defRPr b="1">
                <a:solidFill>
                  <a:schemeClr val="accent4">
                    <a:lumMod val="90000"/>
                    <a:lumOff val="10000"/>
                  </a:schemeClr>
                </a:solidFill>
                <a:latin typeface="Calibri" pitchFamily="34" charset="0"/>
              </a:defRPr>
            </a:lvl2pPr>
            <a:lvl3pPr marL="751600" indent="-216866">
              <a:defRPr b="0">
                <a:solidFill>
                  <a:schemeClr val="accent4">
                    <a:lumMod val="90000"/>
                    <a:lumOff val="10000"/>
                  </a:schemeClr>
                </a:solidFill>
                <a:latin typeface="Calibri" pitchFamily="34" charset="0"/>
              </a:defRPr>
            </a:lvl3pPr>
            <a:lvl4pPr marL="1010053" indent="-216866">
              <a:defRPr b="0">
                <a:solidFill>
                  <a:schemeClr val="accent4">
                    <a:lumMod val="90000"/>
                    <a:lumOff val="10000"/>
                  </a:schemeClr>
                </a:solidFill>
                <a:latin typeface="Calibri" pitchFamily="34" charset="0"/>
              </a:defRPr>
            </a:lvl4pPr>
            <a:lvl5pPr marL="1258112" indent="-216866">
              <a:defRPr b="0">
                <a:solidFill>
                  <a:schemeClr val="accent4">
                    <a:lumMod val="90000"/>
                    <a:lumOff val="1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2E35B-C893-45A2-BDF6-B44F3F0E9D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966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5570" y="1575046"/>
            <a:ext cx="8178981" cy="4903156"/>
          </a:xfrm>
          <a:prstGeom prst="rect">
            <a:avLst/>
          </a:prstGeom>
        </p:spPr>
        <p:txBody>
          <a:bodyPr lIns="85554" tIns="42778" rIns="85554" bIns="42778"/>
          <a:lstStyle/>
          <a:p>
            <a:pPr lvl="0"/>
            <a:r>
              <a:rPr lang="en-US" noProof="0" dirty="0" smtClean="0"/>
              <a:t>Click icon to add table</a:t>
            </a:r>
            <a:endParaRPr lang="en-ZA" noProof="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1493" y="173262"/>
            <a:ext cx="8335860" cy="1125031"/>
          </a:xfrm>
          <a:prstGeom prst="rect">
            <a:avLst/>
          </a:prstGeom>
        </p:spPr>
        <p:txBody>
          <a:bodyPr lIns="85554" tIns="42778" rIns="85554" bIns="42778" anchor="ctr"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1921D-C569-48B5-8173-209F570B87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063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1493" y="173262"/>
            <a:ext cx="8335860" cy="1125031"/>
          </a:xfrm>
          <a:prstGeom prst="rect">
            <a:avLst/>
          </a:prstGeom>
        </p:spPr>
        <p:txBody>
          <a:bodyPr lIns="85554" tIns="42778" rIns="85554" bIns="42778" anchor="ctr"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551CF-2C6A-43DC-8354-3A078807264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785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DDE5-55DF-444E-BF7E-1AAF51C49336}" type="datetimeFigureOut">
              <a:rPr lang="en-ZA" smtClean="0"/>
              <a:t>2015/10/02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AA17-189B-4279-8BF1-0D5330D469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55030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DDE5-55DF-444E-BF7E-1AAF51C49336}" type="datetimeFigureOut">
              <a:rPr lang="en-ZA" smtClean="0"/>
              <a:t>2015/10/02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AA17-189B-4279-8BF1-0D5330D469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4391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DDE5-55DF-444E-BF7E-1AAF51C49336}" type="datetimeFigureOut">
              <a:rPr lang="en-ZA" smtClean="0"/>
              <a:t>2015/10/02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AA17-189B-4279-8BF1-0D5330D469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84906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DDE5-55DF-444E-BF7E-1AAF51C49336}" type="datetimeFigureOut">
              <a:rPr lang="en-ZA" smtClean="0"/>
              <a:t>2015/10/02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AA17-189B-4279-8BF1-0D5330D469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9693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DDE5-55DF-444E-BF7E-1AAF51C49336}" type="datetimeFigureOut">
              <a:rPr lang="en-ZA" smtClean="0"/>
              <a:t>2015/10/02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AA17-189B-4279-8BF1-0D5330D469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80817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DDE5-55DF-444E-BF7E-1AAF51C49336}" type="datetimeFigureOut">
              <a:rPr lang="en-ZA" smtClean="0"/>
              <a:t>2015/10/02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AA17-189B-4279-8BF1-0D5330D469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32666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DDE5-55DF-444E-BF7E-1AAF51C49336}" type="datetimeFigureOut">
              <a:rPr lang="en-ZA" smtClean="0"/>
              <a:t>2015/10/02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AA17-189B-4279-8BF1-0D5330D469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6391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4DDE5-55DF-444E-BF7E-1AAF51C49336}" type="datetimeFigureOut">
              <a:rPr lang="en-ZA" smtClean="0"/>
              <a:t>2015/10/02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6AA17-189B-4279-8BF1-0D5330D469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907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94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4D261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94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4D261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946" fontAlgn="base">
              <a:spcBef>
                <a:spcPct val="0"/>
              </a:spcBef>
              <a:spcAft>
                <a:spcPct val="0"/>
              </a:spcAft>
              <a:defRPr/>
            </a:pPr>
            <a:fld id="{B3B474ED-73FE-427E-BFDC-B165414B01A9}" type="slidenum">
              <a:rPr lang="en-US" sz="1400" b="1" smtClean="0">
                <a:solidFill>
                  <a:srgbClr val="FFFFFF"/>
                </a:solidFill>
              </a:rPr>
              <a:pPr defTabSz="91294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38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The%20USAT.docx" TargetMode="External"/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6346" y="764704"/>
            <a:ext cx="3309622" cy="3888432"/>
          </a:xfrm>
        </p:spPr>
        <p:txBody>
          <a:bodyPr>
            <a:normAutofit/>
          </a:bodyPr>
          <a:lstStyle/>
          <a:p>
            <a:r>
              <a:rPr lang="en-ZA" sz="3200" dirty="0" smtClean="0"/>
              <a:t>The USAT: A theory informed indicator-based assessment tool and its relevance  in green skills research</a:t>
            </a:r>
            <a:endParaRPr lang="en-ZA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0072" y="4725144"/>
            <a:ext cx="2736304" cy="1008112"/>
          </a:xfrm>
        </p:spPr>
        <p:txBody>
          <a:bodyPr>
            <a:normAutofit fontScale="62500" lnSpcReduction="20000"/>
          </a:bodyPr>
          <a:lstStyle/>
          <a:p>
            <a:r>
              <a:rPr lang="en-ZA" dirty="0" err="1" smtClean="0"/>
              <a:t>Mucha</a:t>
            </a:r>
            <a:r>
              <a:rPr lang="en-ZA" dirty="0" smtClean="0"/>
              <a:t> Togo</a:t>
            </a:r>
          </a:p>
          <a:p>
            <a:r>
              <a:rPr lang="en-ZA" dirty="0" smtClean="0"/>
              <a:t>Unisa</a:t>
            </a:r>
          </a:p>
          <a:p>
            <a:r>
              <a:rPr lang="en-ZA" dirty="0" smtClean="0"/>
              <a:t>muchatogo@gmail.com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" y="116632"/>
            <a:ext cx="5145087" cy="628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56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ZA"/>
          </a:p>
        </p:txBody>
      </p:sp>
      <p:graphicFrame>
        <p:nvGraphicFramePr>
          <p:cNvPr id="7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8878483"/>
              </p:ext>
            </p:extLst>
          </p:nvPr>
        </p:nvGraphicFramePr>
        <p:xfrm>
          <a:off x="457200" y="1484784"/>
          <a:ext cx="8219256" cy="4641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Significance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4139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1836738"/>
            <a:ext cx="4670425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95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Aims for developing the tool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89764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371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E27F3B-9A61-496F-83D4-BC1E889A88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5DE27F3B-9A61-496F-83D4-BC1E889A88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91D15D-0E92-43E6-B303-6CA689CFD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2491D15D-0E92-43E6-B303-6CA689CFD5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548680"/>
          </a:xfrm>
        </p:spPr>
        <p:txBody>
          <a:bodyPr>
            <a:noAutofit/>
          </a:bodyPr>
          <a:lstStyle/>
          <a:p>
            <a:r>
              <a:rPr lang="en-US" sz="2400" dirty="0" smtClean="0"/>
              <a:t>Enhancing Systemic Contextual Understanding:  The USAT TOOL 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836712"/>
            <a:ext cx="4644008" cy="432048"/>
          </a:xfrm>
        </p:spPr>
        <p:txBody>
          <a:bodyPr/>
          <a:lstStyle/>
          <a:p>
            <a:r>
              <a:rPr lang="en-ZA" sz="2000" dirty="0"/>
              <a:t>Background to its </a:t>
            </a:r>
            <a:r>
              <a:rPr lang="en-ZA" sz="2000" dirty="0" smtClean="0"/>
              <a:t>development</a:t>
            </a:r>
            <a:endParaRPr lang="en-ZA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74498" y="831106"/>
            <a:ext cx="4041775" cy="437654"/>
          </a:xfrm>
        </p:spPr>
        <p:txBody>
          <a:bodyPr/>
          <a:lstStyle/>
          <a:p>
            <a:r>
              <a:rPr lang="en-ZA" sz="2000" dirty="0" smtClean="0"/>
              <a:t>Theory informed design</a:t>
            </a:r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56454576"/>
              </p:ext>
            </p:extLst>
          </p:nvPr>
        </p:nvGraphicFramePr>
        <p:xfrm>
          <a:off x="-10371" y="1484784"/>
          <a:ext cx="4175447" cy="420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87195398"/>
              </p:ext>
            </p:extLst>
          </p:nvPr>
        </p:nvGraphicFramePr>
        <p:xfrm>
          <a:off x="4499992" y="1268760"/>
          <a:ext cx="4461892" cy="5217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0548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Graphic spid="9" grpId="0">
        <p:bldAsOne/>
      </p:bldGraphic>
      <p:bldGraphic spid="1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USAT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ZA"/>
          </a:p>
        </p:txBody>
      </p:sp>
      <p:graphicFrame>
        <p:nvGraphicFramePr>
          <p:cNvPr id="8" name="Content Placeholder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91676531"/>
              </p:ext>
            </p:extLst>
          </p:nvPr>
        </p:nvGraphicFramePr>
        <p:xfrm>
          <a:off x="467544" y="1412776"/>
          <a:ext cx="814724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55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1B5E975-D96E-416F-A414-B62929DBA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A1B5E975-D96E-416F-A414-B62929DBA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A1B5E975-D96E-416F-A414-B62929DBA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graphicEl>
                                              <a:dgm id="{A1B5E975-D96E-416F-A414-B62929DBA9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584503F-DE06-4CD4-A3A1-52D3EFA683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2584503F-DE06-4CD4-A3A1-52D3EFA683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graphicEl>
                                              <a:dgm id="{2584503F-DE06-4CD4-A3A1-52D3EFA683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dgm id="{2584503F-DE06-4CD4-A3A1-52D3EFA683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B25F95-E9AC-4693-903B-2CBFB3A70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73B25F95-E9AC-4693-903B-2CBFB3A70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graphicEl>
                                              <a:dgm id="{73B25F95-E9AC-4693-903B-2CBFB3A70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73B25F95-E9AC-4693-903B-2CBFB3A70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1C39375-73D0-45D6-86CD-D428DC38F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graphicEl>
                                              <a:dgm id="{01C39375-73D0-45D6-86CD-D428DC38F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graphicEl>
                                              <a:dgm id="{01C39375-73D0-45D6-86CD-D428DC38F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01C39375-73D0-45D6-86CD-D428DC38FF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F697CA8-43D2-46A0-9BE7-8CDAE5C16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graphicEl>
                                              <a:dgm id="{9F697CA8-43D2-46A0-9BE7-8CDAE5C16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dgm id="{9F697CA8-43D2-46A0-9BE7-8CDAE5C16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graphicEl>
                                              <a:dgm id="{9F697CA8-43D2-46A0-9BE7-8CDAE5C16C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C6E6C06-1775-4307-B9C7-C5C6C9EB2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4C6E6C06-1775-4307-B9C7-C5C6C9EB2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4C6E6C06-1775-4307-B9C7-C5C6C9EB2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4C6E6C06-1775-4307-B9C7-C5C6C9EB2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0938219-430B-4CEF-B3A3-8426B97BD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D0938219-430B-4CEF-B3A3-8426B97BD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D0938219-430B-4CEF-B3A3-8426B97BD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graphicEl>
                                              <a:dgm id="{D0938219-430B-4CEF-B3A3-8426B97BD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1C7CEC2-D5BB-40F0-97DE-128119F3D3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graphicEl>
                                              <a:dgm id="{81C7CEC2-D5BB-40F0-97DE-128119F3D3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graphicEl>
                                              <a:dgm id="{81C7CEC2-D5BB-40F0-97DE-128119F3D3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81C7CEC2-D5BB-40F0-97DE-128119F3D3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623233B-9E71-4BAB-A27E-C9E76CDB3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7623233B-9E71-4BAB-A27E-C9E76CDB3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7623233B-9E71-4BAB-A27E-C9E76CDB3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graphicEl>
                                              <a:dgm id="{7623233B-9E71-4BAB-A27E-C9E76CDB3F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ZA" dirty="0">
                <a:latin typeface="+mn-lt"/>
                <a:cs typeface="Arial" pitchFamily="34" charset="0"/>
              </a:rPr>
              <a:t>The design of the </a:t>
            </a:r>
            <a:r>
              <a:rPr lang="en-ZA" dirty="0" smtClean="0">
                <a:latin typeface="+mn-lt"/>
                <a:cs typeface="Arial" pitchFamily="34" charset="0"/>
              </a:rPr>
              <a:t>tool</a:t>
            </a:r>
            <a:endParaRPr lang="en-ZA" dirty="0">
              <a:latin typeface="+mn-lt"/>
            </a:endParaRPr>
          </a:p>
        </p:txBody>
      </p:sp>
      <p:graphicFrame>
        <p:nvGraphicFramePr>
          <p:cNvPr id="8" name="Content Placeholder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63147158"/>
              </p:ext>
            </p:extLst>
          </p:nvPr>
        </p:nvGraphicFramePr>
        <p:xfrm>
          <a:off x="0" y="764704"/>
          <a:ext cx="882047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7544" y="5157192"/>
            <a:ext cx="3851920" cy="1534562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  <p:sp>
        <p:nvSpPr>
          <p:cNvPr id="3" name="Right Arrow 2">
            <a:hlinkClick r:id="rId8" action="ppaction://hlinkfile"/>
          </p:cNvPr>
          <p:cNvSpPr/>
          <p:nvPr/>
        </p:nvSpPr>
        <p:spPr>
          <a:xfrm>
            <a:off x="5724128" y="4077072"/>
            <a:ext cx="2232248" cy="108012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Indicators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8574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CCF0959-121E-4072-BAE8-8FB451F49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graphicEl>
                                              <a:dgm id="{4CCF0959-121E-4072-BAE8-8FB451F49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1946E3-3F69-4A79-8186-55DFDCC7D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graphicEl>
                                              <a:dgm id="{071946E3-3F69-4A79-8186-55DFDCC7DC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8B46F0-1D7F-48F1-A9E2-97ACB4DA7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graphicEl>
                                              <a:dgm id="{E88B46F0-1D7F-48F1-A9E2-97ACB4DA70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33B2D38-D06B-4828-97D0-5F1EFFCE4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graphicEl>
                                              <a:dgm id="{633B2D38-D06B-4828-97D0-5F1EFFCE4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B5907EC-8E01-4FF4-830A-95E7F21A4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graphicEl>
                                              <a:dgm id="{4B5907EC-8E01-4FF4-830A-95E7F21A44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A9DAF51-29D4-40C6-98E6-BD3305DA13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graphicEl>
                                              <a:dgm id="{DA9DAF51-29D4-40C6-98E6-BD3305DA13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Using the USAT</a:t>
            </a:r>
            <a:endParaRPr lang="en-ZA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11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412777"/>
            <a:ext cx="45339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Callout 11"/>
          <p:cNvSpPr/>
          <p:nvPr/>
        </p:nvSpPr>
        <p:spPr>
          <a:xfrm rot="20468126">
            <a:off x="3564451" y="269759"/>
            <a:ext cx="2501008" cy="1309798"/>
          </a:xfrm>
          <a:prstGeom prst="wedgeEllipseCallout">
            <a:avLst>
              <a:gd name="adj1" fmla="val -55888"/>
              <a:gd name="adj2" fmla="val 67378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Head of department, faculty</a:t>
            </a:r>
            <a:r>
              <a:rPr kumimoji="0" lang="en-ZA" sz="1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</a:t>
            </a:r>
            <a:r>
              <a:rPr kumimoji="0" lang="en-ZA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or programme coordinator, etc.</a:t>
            </a:r>
          </a:p>
        </p:txBody>
      </p:sp>
      <p:sp>
        <p:nvSpPr>
          <p:cNvPr id="13" name="Cloud Callout 12"/>
          <p:cNvSpPr/>
          <p:nvPr/>
        </p:nvSpPr>
        <p:spPr>
          <a:xfrm rot="20724623">
            <a:off x="4875327" y="847237"/>
            <a:ext cx="3677012" cy="1273806"/>
          </a:xfrm>
          <a:prstGeom prst="cloudCallout">
            <a:avLst>
              <a:gd name="adj1" fmla="val -68203"/>
              <a:gd name="adj2" fmla="val 56413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Rating of indicators by completing the score sheet </a:t>
            </a:r>
          </a:p>
        </p:txBody>
      </p:sp>
      <p:sp>
        <p:nvSpPr>
          <p:cNvPr id="14" name="Rounded Rectangular Callout 13"/>
          <p:cNvSpPr/>
          <p:nvPr/>
        </p:nvSpPr>
        <p:spPr>
          <a:xfrm rot="20021312">
            <a:off x="5217850" y="2497951"/>
            <a:ext cx="1503164" cy="773191"/>
          </a:xfrm>
          <a:prstGeom prst="wedgeRoundRectCallout">
            <a:avLst>
              <a:gd name="adj1" fmla="val -123964"/>
              <a:gd name="adj2" fmla="val 13918"/>
              <a:gd name="adj3" fmla="val 16667"/>
            </a:avLst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Based on the score X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5293075" y="3564230"/>
            <a:ext cx="3528392" cy="1820388"/>
          </a:xfrm>
          <a:prstGeom prst="wedgeRoundRectCallout">
            <a:avLst>
              <a:gd name="adj1" fmla="val -101715"/>
              <a:gd name="adj2" fmla="val -1104"/>
              <a:gd name="adj3" fmla="val 16667"/>
            </a:avLst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807" y="3664334"/>
            <a:ext cx="1694464" cy="1620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664334"/>
            <a:ext cx="1519637" cy="1620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Left Arrow Callout 17"/>
          <p:cNvSpPr/>
          <p:nvPr/>
        </p:nvSpPr>
        <p:spPr>
          <a:xfrm>
            <a:off x="3233187" y="4581128"/>
            <a:ext cx="2059887" cy="1496695"/>
          </a:xfrm>
          <a:prstGeom prst="leftArrowCallout">
            <a:avLst>
              <a:gd name="adj1" fmla="val 10634"/>
              <a:gd name="adj2" fmla="val 21082"/>
              <a:gd name="adj3" fmla="val 25000"/>
              <a:gd name="adj4" fmla="val 78154"/>
            </a:avLst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-Interviews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-Content analysis (course outline/contents, PEQ</a:t>
            </a:r>
            <a:r>
              <a:rPr kumimoji="0" lang="en-ZA" sz="1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papers</a:t>
            </a:r>
            <a:r>
              <a:rPr kumimoji="0" lang="en-ZA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etc.)</a:t>
            </a:r>
          </a:p>
        </p:txBody>
      </p:sp>
    </p:spTree>
    <p:extLst>
      <p:ext uri="{BB962C8B-B14F-4D97-AF65-F5344CB8AC3E}">
        <p14:creationId xmlns:p14="http://schemas.microsoft.com/office/powerpoint/2010/main" val="19102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96" y="0"/>
            <a:ext cx="8992800" cy="648072"/>
          </a:xfrm>
        </p:spPr>
        <p:txBody>
          <a:bodyPr>
            <a:normAutofit/>
          </a:bodyPr>
          <a:lstStyle/>
          <a:p>
            <a:pPr algn="l"/>
            <a:r>
              <a:rPr lang="en-ZA" sz="3200" dirty="0" smtClean="0"/>
              <a:t>EXAMPLE: Part A USAT Assessment results (UNISWA)</a:t>
            </a:r>
            <a:endParaRPr lang="en-ZA" sz="3200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74501"/>
            <a:ext cx="4428671" cy="372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6" y="1052736"/>
            <a:ext cx="4465563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377160"/>
              </p:ext>
            </p:extLst>
          </p:nvPr>
        </p:nvGraphicFramePr>
        <p:xfrm>
          <a:off x="373006" y="5373216"/>
          <a:ext cx="8519474" cy="1152130"/>
        </p:xfrm>
        <a:graphic>
          <a:graphicData uri="http://schemas.openxmlformats.org/drawingml/2006/table">
            <a:tbl>
              <a:tblPr firstRow="1" firstCol="1" bandRow="1"/>
              <a:tblGrid>
                <a:gridCol w="4259737"/>
                <a:gridCol w="4259737"/>
              </a:tblGrid>
              <a:tr h="23042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Geography, </a:t>
                      </a:r>
                      <a:r>
                        <a:rPr lang="en-US" sz="1000" b="1" i="0" dirty="0" err="1">
                          <a:effectLst/>
                          <a:latin typeface="Calibri"/>
                          <a:ea typeface="Times New Roman"/>
                          <a:cs typeface="Arial"/>
                        </a:rPr>
                        <a:t>Env</a:t>
                      </a:r>
                      <a:r>
                        <a:rPr lang="en-US" sz="1000" b="1" i="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 Sciences and Planning </a:t>
                      </a:r>
                      <a:endParaRPr lang="en-ZA" sz="1000" i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Academic communication and skills </a:t>
                      </a:r>
                      <a:endParaRPr lang="en-ZA" sz="1000" i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2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i="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Quite a number of courses with sustainability content</a:t>
                      </a:r>
                      <a:endParaRPr lang="en-ZA" sz="1000" i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i="0">
                          <a:effectLst/>
                          <a:latin typeface="Calibri"/>
                          <a:ea typeface="Times New Roman"/>
                          <a:cs typeface="Arial"/>
                        </a:rPr>
                        <a:t>Low integration on sustainability in the curriculum</a:t>
                      </a:r>
                      <a:endParaRPr lang="en-ZA" sz="1000" i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2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i="0">
                          <a:effectLst/>
                          <a:latin typeface="Calibri"/>
                          <a:ea typeface="Times New Roman"/>
                          <a:cs typeface="Arial"/>
                        </a:rPr>
                        <a:t>A high level of engagement with sustainability in research</a:t>
                      </a:r>
                      <a:endParaRPr lang="en-ZA" sz="1000" i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i="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There is integration of sustainability in research</a:t>
                      </a:r>
                      <a:endParaRPr lang="en-ZA" sz="1000" i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2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i="0">
                          <a:effectLst/>
                          <a:latin typeface="Calibri"/>
                          <a:ea typeface="Times New Roman"/>
                          <a:cs typeface="Arial"/>
                        </a:rPr>
                        <a:t>Community engagement initiatives which focus on sustainability</a:t>
                      </a:r>
                      <a:endParaRPr lang="en-ZA" sz="1000" i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i="0">
                          <a:effectLst/>
                          <a:latin typeface="Calibri"/>
                          <a:ea typeface="Times New Roman"/>
                          <a:cs typeface="Arial"/>
                        </a:rPr>
                        <a:t>No community engagement initiatives with a focus on sustainability</a:t>
                      </a:r>
                      <a:endParaRPr lang="en-ZA" sz="1000" i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2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i="0">
                          <a:effectLst/>
                          <a:latin typeface="Calibri"/>
                          <a:ea typeface="Times New Roman"/>
                          <a:cs typeface="Arial"/>
                        </a:rPr>
                        <a:t>Average score from the sustainability assessment: 3.6</a:t>
                      </a:r>
                      <a:endParaRPr lang="en-ZA" sz="1000" i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i="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Average score from the sustainability assessment: 0.5</a:t>
                      </a:r>
                      <a:endParaRPr lang="en-ZA" sz="1000" i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73007" y="4797152"/>
            <a:ext cx="3806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2946"/>
            <a:r>
              <a:rPr lang="en-ZA" dirty="0">
                <a:solidFill>
                  <a:prstClr val="black"/>
                </a:solidFill>
              </a:rPr>
              <a:t>Geography, </a:t>
            </a:r>
            <a:r>
              <a:rPr lang="en-ZA" dirty="0" err="1">
                <a:solidFill>
                  <a:prstClr val="black"/>
                </a:solidFill>
              </a:rPr>
              <a:t>Env</a:t>
            </a:r>
            <a:r>
              <a:rPr lang="en-ZA" dirty="0">
                <a:solidFill>
                  <a:prstClr val="black"/>
                </a:solidFill>
              </a:rPr>
              <a:t> Sciences and Planning </a:t>
            </a:r>
          </a:p>
        </p:txBody>
      </p:sp>
      <p:sp>
        <p:nvSpPr>
          <p:cNvPr id="8" name="Rectangle 7"/>
          <p:cNvSpPr/>
          <p:nvPr/>
        </p:nvSpPr>
        <p:spPr>
          <a:xfrm>
            <a:off x="4860032" y="4790286"/>
            <a:ext cx="3565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2946"/>
            <a:r>
              <a:rPr lang="en-ZA" dirty="0">
                <a:solidFill>
                  <a:prstClr val="black"/>
                </a:solidFill>
              </a:rPr>
              <a:t>Academic communication and skills </a:t>
            </a:r>
          </a:p>
        </p:txBody>
      </p:sp>
    </p:spTree>
    <p:extLst>
      <p:ext uri="{BB962C8B-B14F-4D97-AF65-F5344CB8AC3E}">
        <p14:creationId xmlns:p14="http://schemas.microsoft.com/office/powerpoint/2010/main" val="413530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CR analysis</a:t>
            </a:r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499992" y="1484784"/>
            <a:ext cx="4041775" cy="504056"/>
          </a:xfrm>
        </p:spPr>
        <p:txBody>
          <a:bodyPr/>
          <a:lstStyle/>
          <a:p>
            <a:r>
              <a:rPr lang="en-ZA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Significance</a:t>
            </a:r>
            <a:endParaRPr lang="en-ZA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80578906"/>
              </p:ext>
            </p:extLst>
          </p:nvPr>
        </p:nvGraphicFramePr>
        <p:xfrm>
          <a:off x="4427984" y="2132856"/>
          <a:ext cx="4176464" cy="431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251520" y="2492896"/>
            <a:ext cx="4041775" cy="3951288"/>
          </a:xfrm>
        </p:spPr>
        <p:txBody>
          <a:bodyPr>
            <a:normAutofit fontScale="92500" lnSpcReduction="20000"/>
          </a:bodyPr>
          <a:lstStyle/>
          <a:p>
            <a:r>
              <a:rPr lang="en-ZA" dirty="0" smtClean="0"/>
              <a:t>Empirical: USAT - level of integration</a:t>
            </a:r>
          </a:p>
          <a:p>
            <a:r>
              <a:rPr lang="en-ZA" dirty="0" smtClean="0"/>
              <a:t>Actual: Systems theory – </a:t>
            </a:r>
            <a:r>
              <a:rPr lang="en-ZA" dirty="0" err="1" smtClean="0"/>
              <a:t>recontextualisation</a:t>
            </a:r>
            <a:r>
              <a:rPr lang="en-ZA" dirty="0"/>
              <a:t> </a:t>
            </a:r>
            <a:r>
              <a:rPr lang="en-ZA" dirty="0" smtClean="0"/>
              <a:t>of data to determine responsiveness of practices to relevant sustainability challenges</a:t>
            </a:r>
          </a:p>
          <a:p>
            <a:r>
              <a:rPr lang="en-ZA" dirty="0" smtClean="0"/>
              <a:t>Morphogenesis – historical emergence of sustainability</a:t>
            </a:r>
          </a:p>
          <a:p>
            <a:r>
              <a:rPr lang="en-ZA" dirty="0" smtClean="0"/>
              <a:t>Real: ontological depth - Causal factors influencing practices</a:t>
            </a:r>
          </a:p>
          <a:p>
            <a:pPr marL="457200" lvl="1" indent="0">
              <a:buNone/>
            </a:pP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95536" y="1412776"/>
            <a:ext cx="4040188" cy="639762"/>
          </a:xfrm>
        </p:spPr>
        <p:txBody>
          <a:bodyPr/>
          <a:lstStyle/>
          <a:p>
            <a:r>
              <a:rPr lang="en-ZA" dirty="0" smtClean="0"/>
              <a:t>What it enables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077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Graphic spid="9" grpId="0">
        <p:bldAsOne/>
      </p:bldGraphic>
      <p:bldP spid="3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Noted Challenges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7787208" cy="3951288"/>
          </a:xfrm>
        </p:spPr>
        <p:txBody>
          <a:bodyPr/>
          <a:lstStyle/>
          <a:p>
            <a:r>
              <a:rPr lang="en-ZA" dirty="0" smtClean="0"/>
              <a:t>Clear picture of sustainability mainstreaming but no explanation, no examples - Use of other methods to complement collected data</a:t>
            </a:r>
          </a:p>
          <a:p>
            <a:r>
              <a:rPr lang="en-ZA" dirty="0" smtClean="0"/>
              <a:t>Not all respondents had a good understanding of sustainable development issues – elaboration</a:t>
            </a:r>
          </a:p>
          <a:p>
            <a:r>
              <a:rPr lang="en-ZA" dirty="0" smtClean="0"/>
              <a:t>Understanding the tool (indicators and rating) – involvement of researcher in the assessment process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461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591</Words>
  <Application>Microsoft Office PowerPoint</Application>
  <PresentationFormat>On-screen Show (4:3)</PresentationFormat>
  <Paragraphs>94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The USAT: A theory informed indicator-based assessment tool and its relevance  in green skills research</vt:lpstr>
      <vt:lpstr>Aims for developing the tool</vt:lpstr>
      <vt:lpstr>Enhancing Systemic Contextual Understanding:  The USAT TOOL </vt:lpstr>
      <vt:lpstr>The USAT</vt:lpstr>
      <vt:lpstr>The design of the tool</vt:lpstr>
      <vt:lpstr>Using the USAT</vt:lpstr>
      <vt:lpstr>EXAMPLE: Part A USAT Assessment results (UNISWA)</vt:lpstr>
      <vt:lpstr>CR analysis</vt:lpstr>
      <vt:lpstr>Noted Challenges</vt:lpstr>
      <vt:lpstr>Significance</vt:lpstr>
      <vt:lpstr>PowerPoint Presentation</vt:lpstr>
    </vt:vector>
  </TitlesOfParts>
  <Company>UNISA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USAT: A theory informed indicator-based assessment tool and its relevance  in green skills research</dc:title>
  <dc:creator>Togo, Muchaiteyi</dc:creator>
  <cp:lastModifiedBy>GOODWIN, Fiona</cp:lastModifiedBy>
  <cp:revision>32</cp:revision>
  <dcterms:created xsi:type="dcterms:W3CDTF">2015-06-10T13:27:35Z</dcterms:created>
  <dcterms:modified xsi:type="dcterms:W3CDTF">2015-10-02T09:14:08Z</dcterms:modified>
</cp:coreProperties>
</file>