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19"/>
  </p:notesMasterIdLst>
  <p:sldIdLst>
    <p:sldId id="286" r:id="rId2"/>
    <p:sldId id="281" r:id="rId3"/>
    <p:sldId id="283" r:id="rId4"/>
    <p:sldId id="285" r:id="rId5"/>
    <p:sldId id="282" r:id="rId6"/>
    <p:sldId id="268" r:id="rId7"/>
    <p:sldId id="270" r:id="rId8"/>
    <p:sldId id="284" r:id="rId9"/>
    <p:sldId id="277" r:id="rId10"/>
    <p:sldId id="276" r:id="rId11"/>
    <p:sldId id="279" r:id="rId12"/>
    <p:sldId id="275" r:id="rId13"/>
    <p:sldId id="280" r:id="rId14"/>
    <p:sldId id="269" r:id="rId15"/>
    <p:sldId id="272" r:id="rId16"/>
    <p:sldId id="271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921E-9BEC-40E3-972D-48B531893A59}" type="datetimeFigureOut">
              <a:rPr lang="en-GB" smtClean="0"/>
              <a:t>15/04/2015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AABB8-FA9E-4BFD-B114-20F7F6D2C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67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E42B-3BCA-48A4-A836-E0C9145972B6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67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04D-3026-49A2-ADBA-DDE4D17E0829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4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04D-3026-49A2-ADBA-DDE4D17E0829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43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2D2B-1797-4E2A-A5A4-26F6998F613E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2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04D-3026-49A2-ADBA-DDE4D17E0829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81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E04D-3026-49A2-ADBA-DDE4D17E0829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135F-DA69-4953-981F-A6AD0E152D17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35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DF61-3721-4D32-9BBA-C2B24D0C2BE9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7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D71A-214D-41F5-AE53-190F5F36DE3F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1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85E5-84F0-4426-A8B5-6E8E00AB22D5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BB30-BB4A-4715-99C7-661983B6B2A7}" type="datetime1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1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59EB-202A-4FBD-A8FC-490780ECD940}" type="datetime1">
              <a:rPr lang="en-GB" smtClean="0"/>
              <a:t>15/04/2015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91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887A-AFBA-4A6C-AAEC-6C7146CB5442}" type="datetime1">
              <a:rPr lang="en-GB" smtClean="0"/>
              <a:t>15/04/2015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3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2793-B504-4CB4-BAE9-DDE651BD5257}" type="datetime1">
              <a:rPr lang="en-GB" smtClean="0"/>
              <a:t>15/04/2015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8A4B-CDB6-4842-9AE6-11474410336D}" type="datetime1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62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E7D67-BF92-4445-92EA-CB39E464098C}" type="datetime1">
              <a:rPr lang="en-GB" smtClean="0"/>
              <a:t>15/04/2015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7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E04D-3026-49A2-ADBA-DDE4D17E0829}" type="datetime1">
              <a:rPr lang="en-GB" smtClean="0"/>
              <a:t>15/04/2015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Milton Road Community Garden - Edinburgh College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0CFEF7-B806-4580-874D-61144CA4AD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5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Severine.Monvoisin@edinburghcollege.ac.uk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ENGAGING WITH EXTERNAL COMMUNITIES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MILTON ROAD COMMUNITY GARDEN – EDINBURGH COLLEGE</a:t>
            </a:r>
            <a:endParaRPr lang="en-GB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Milton Road Community Garden - Edinburgh College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5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627" y="434715"/>
            <a:ext cx="10523094" cy="149568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ROYAL CALEDONIAN HORTICULTURAL SOCIETY: GROW &amp; LEARN AWARD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12" y="2209567"/>
            <a:ext cx="1508698" cy="1508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25" y="2209565"/>
            <a:ext cx="2298195" cy="383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41" y="2209565"/>
            <a:ext cx="2563568" cy="38317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67" y="2209566"/>
            <a:ext cx="2503357" cy="38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4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1831" y="609600"/>
            <a:ext cx="7873735" cy="88941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SCHOOL GROUPS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31" y="1499016"/>
            <a:ext cx="7873735" cy="44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31184" cy="79947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PORTOBELLO HIGH SCHOOL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74" y="1618938"/>
            <a:ext cx="5116643" cy="3837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618938"/>
            <a:ext cx="5116643" cy="38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5" y="524656"/>
            <a:ext cx="10855638" cy="1405744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MIDLOTHIAN TRAINING SERVICES </a:t>
            </a:r>
            <a:br>
              <a:rPr lang="en-GB" sz="4000" b="1" dirty="0" smtClean="0">
                <a:latin typeface="Comic Sans MS" panose="030F0702030302020204" pitchFamily="66" charset="0"/>
              </a:rPr>
            </a:br>
            <a:r>
              <a:rPr lang="en-GB" sz="4000" b="1" dirty="0" smtClean="0">
                <a:latin typeface="Comic Sans MS" panose="030F0702030302020204" pitchFamily="66" charset="0"/>
              </a:rPr>
              <a:t>AND EAST LOTHIAN WORKS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87" y="1869630"/>
            <a:ext cx="7275227" cy="40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4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OTHER AGENCIES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4" name="Picture 2" descr="i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70" y="2180914"/>
            <a:ext cx="3867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09" y="2042801"/>
            <a:ext cx="1524000" cy="108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58" y="3676298"/>
            <a:ext cx="2162175" cy="211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79" y="4043290"/>
            <a:ext cx="2275659" cy="13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699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VALUABLE NETWORK 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9470" y="1687313"/>
            <a:ext cx="11239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49" y="2143876"/>
            <a:ext cx="228600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9" y="1687313"/>
            <a:ext cx="5055462" cy="3791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14" y="3565058"/>
            <a:ext cx="1056988" cy="1717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04" y="4472707"/>
            <a:ext cx="1586070" cy="7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5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Many thanks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Milton Road Community Garden – Edinburgh College</a:t>
            </a:r>
          </a:p>
          <a:p>
            <a:r>
              <a:rPr lang="en-GB" dirty="0"/>
              <a:t>Community Garden Coordinator: Severine Monvoisin </a:t>
            </a:r>
          </a:p>
          <a:p>
            <a:r>
              <a:rPr lang="en-GB" dirty="0">
                <a:hlinkClick r:id="rId2"/>
              </a:rPr>
              <a:t>Severine.Monvoisin@edinburghcollege.ac.uk</a:t>
            </a:r>
            <a:endParaRPr lang="en-GB" dirty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Milton Road Community Garden - Edinburgh College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2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633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FROM THERE (August 2012)…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1" y="1813810"/>
            <a:ext cx="7809875" cy="422821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Milton Road Community Garden - Edinburgh College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937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…TO HERE (August 2014)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1543463"/>
            <a:ext cx="7959777" cy="434767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Milton Road Community Garden - Edinburgh College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609601"/>
            <a:ext cx="9680869" cy="81279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OUR OUTCOMES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591733"/>
            <a:ext cx="8596668" cy="4449629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Improving environmental awareness and promote sustainability</a:t>
            </a:r>
          </a:p>
          <a:p>
            <a:r>
              <a:rPr lang="en-GB" sz="2400" b="1" dirty="0" smtClean="0"/>
              <a:t>Improving and enhance biodiversity on campus</a:t>
            </a:r>
          </a:p>
          <a:p>
            <a:r>
              <a:rPr lang="en-GB" sz="2400" b="1" dirty="0" smtClean="0"/>
              <a:t>Increasing links with the community</a:t>
            </a:r>
          </a:p>
          <a:p>
            <a:r>
              <a:rPr lang="en-GB" sz="2400" b="1" dirty="0" smtClean="0"/>
              <a:t>Providing opportunities to grow your own</a:t>
            </a:r>
          </a:p>
          <a:p>
            <a:r>
              <a:rPr lang="en-GB" sz="2400" b="1" dirty="0" smtClean="0"/>
              <a:t>Promoting healthier lifestyle and a better well-being</a:t>
            </a:r>
          </a:p>
          <a:p>
            <a:r>
              <a:rPr lang="en-GB" sz="2400" b="1" dirty="0" smtClean="0"/>
              <a:t>Improving transferable employability skills</a:t>
            </a:r>
          </a:p>
          <a:p>
            <a:r>
              <a:rPr lang="en-GB" sz="2400" b="1" dirty="0" smtClean="0"/>
              <a:t>Increasing self-esteem and building confidence</a:t>
            </a:r>
          </a:p>
          <a:p>
            <a:r>
              <a:rPr lang="en-GB" sz="2400" b="1" dirty="0" smtClean="0"/>
              <a:t>Improving social understanding and integration</a:t>
            </a:r>
          </a:p>
          <a:p>
            <a:endParaRPr lang="en-GB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Milton Road Community Garden - Edinburgh College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6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037" y="449706"/>
            <a:ext cx="11481747" cy="92939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COLLEGE COMMUNITY ENGAGEMENT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Milton Road Community Garden - Edinburgh College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6" y="1456779"/>
            <a:ext cx="3683726" cy="2455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13" y="1456007"/>
            <a:ext cx="3386271" cy="2456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93" y="1456779"/>
            <a:ext cx="3525490" cy="2456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65" y="3507090"/>
            <a:ext cx="3792583" cy="2540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24" y="3507090"/>
            <a:ext cx="3800250" cy="25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4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INTERNATIONAL GROUPS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5" y="1477763"/>
            <a:ext cx="3408417" cy="4562487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44" y="1477763"/>
            <a:ext cx="3130773" cy="452624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97" y="1539177"/>
            <a:ext cx="3376222" cy="45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45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COMMUNITY MEMBERS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3" y="2331133"/>
            <a:ext cx="4227226" cy="2818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66" y="1713225"/>
            <a:ext cx="2814872" cy="375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476" y="1713225"/>
            <a:ext cx="3312253" cy="37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50299" cy="91939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EXTERNAL COMMUNITY ENGAGEMENT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3" y="1738859"/>
            <a:ext cx="10550299" cy="4302503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Creating links between Edinburgh </a:t>
            </a:r>
            <a:r>
              <a:rPr lang="en-GB" sz="2400" b="1" dirty="0"/>
              <a:t>C</a:t>
            </a:r>
            <a:r>
              <a:rPr lang="en-GB" sz="2400" b="1" dirty="0" smtClean="0"/>
              <a:t>ollege and the community</a:t>
            </a:r>
          </a:p>
          <a:p>
            <a:pPr marL="0" indent="0">
              <a:buNone/>
            </a:pPr>
            <a:endParaRPr lang="en-GB" sz="1200" b="1" dirty="0" smtClean="0"/>
          </a:p>
          <a:p>
            <a:r>
              <a:rPr lang="en-GB" sz="2400" b="1" dirty="0" smtClean="0"/>
              <a:t>With agencies supporting young peoples, adults with additional support needs, and minority groups</a:t>
            </a:r>
          </a:p>
          <a:p>
            <a:endParaRPr lang="en-GB" sz="1200" b="1" dirty="0" smtClean="0"/>
          </a:p>
          <a:p>
            <a:pPr lvl="1"/>
            <a:r>
              <a:rPr lang="en-GB" sz="2400" b="1" dirty="0" smtClean="0"/>
              <a:t>Promoting </a:t>
            </a:r>
            <a:r>
              <a:rPr lang="en-GB" sz="2400" b="1" dirty="0"/>
              <a:t>inclusiveness </a:t>
            </a:r>
            <a:endParaRPr lang="en-GB" sz="2400" b="1" dirty="0" smtClean="0"/>
          </a:p>
          <a:p>
            <a:pPr marL="457200" lvl="1" indent="0">
              <a:buNone/>
            </a:pPr>
            <a:endParaRPr lang="en-GB" sz="1200" b="1" dirty="0" smtClean="0"/>
          </a:p>
          <a:p>
            <a:pPr lvl="1"/>
            <a:r>
              <a:rPr lang="en-GB" sz="2400" b="1" dirty="0" smtClean="0"/>
              <a:t>Introducing the College to young peoples giving them the confidence to join courses</a:t>
            </a:r>
          </a:p>
          <a:p>
            <a:pPr marL="457200" lvl="1" indent="0">
              <a:buNone/>
            </a:pPr>
            <a:endParaRPr lang="en-GB" sz="2200" b="1" dirty="0" smtClean="0"/>
          </a:p>
          <a:p>
            <a:pPr marL="457200" lvl="1" indent="0">
              <a:buNone/>
            </a:pPr>
            <a:endParaRPr lang="en-GB" sz="22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Milton Road Community Garden - Edinburgh College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4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67670" cy="96477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latin typeface="Comic Sans MS" panose="030F0702030302020204" pitchFamily="66" charset="0"/>
              </a:rPr>
              <a:t>FISHERROW HUB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Milton Road Community Garden - Edinburgh College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038" y="6197521"/>
            <a:ext cx="1054958" cy="492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7" y="1850935"/>
            <a:ext cx="5405238" cy="3913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03" y="1850934"/>
            <a:ext cx="5870801" cy="39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</TotalTime>
  <Words>276</Words>
  <Application>Microsoft Office PowerPoint</Application>
  <PresentationFormat>Custom</PresentationFormat>
  <Paragraphs>52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ENGAGING WITH EXTERNAL COMMUNITIES</vt:lpstr>
      <vt:lpstr>FROM THERE (August 2012)…</vt:lpstr>
      <vt:lpstr>…TO HERE (August 2014)</vt:lpstr>
      <vt:lpstr>OUR OUTCOMES</vt:lpstr>
      <vt:lpstr>COLLEGE COMMUNITY ENGAGEMENT</vt:lpstr>
      <vt:lpstr>INTERNATIONAL GROUPS</vt:lpstr>
      <vt:lpstr>COMMUNITY MEMBERS</vt:lpstr>
      <vt:lpstr>EXTERNAL COMMUNITY ENGAGEMENT</vt:lpstr>
      <vt:lpstr>FISHERROW HUB</vt:lpstr>
      <vt:lpstr>ROYAL CALEDONIAN HORTICULTURAL SOCIETY: GROW &amp; LEARN AWARD</vt:lpstr>
      <vt:lpstr>SCHOOL GROUPS</vt:lpstr>
      <vt:lpstr>PORTOBELLO HIGH SCHOOL</vt:lpstr>
      <vt:lpstr>MIDLOTHIAN TRAINING SERVICES  AND EAST LOTHIAN WORKS</vt:lpstr>
      <vt:lpstr>OTHER AGENCIES</vt:lpstr>
      <vt:lpstr>VALUABLE NETWORK </vt:lpstr>
      <vt:lpstr>Many thanks </vt:lpstr>
      <vt:lpstr>PowerPoint Presentation</vt:lpstr>
    </vt:vector>
  </TitlesOfParts>
  <Company>Edinburgh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Severine Monvoisin</dc:creator>
  <cp:lastModifiedBy>rpetford</cp:lastModifiedBy>
  <cp:revision>24</cp:revision>
  <dcterms:created xsi:type="dcterms:W3CDTF">2015-04-13T10:58:48Z</dcterms:created>
  <dcterms:modified xsi:type="dcterms:W3CDTF">2015-04-15T12:30:24Z</dcterms:modified>
</cp:coreProperties>
</file>