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4"/>
  </p:sldMasterIdLst>
  <p:notesMasterIdLst>
    <p:notesMasterId r:id="rId25"/>
  </p:notesMasterIdLst>
  <p:handoutMasterIdLst>
    <p:handoutMasterId r:id="rId26"/>
  </p:handoutMasterIdLst>
  <p:sldIdLst>
    <p:sldId id="256" r:id="rId5"/>
    <p:sldId id="607" r:id="rId6"/>
    <p:sldId id="588" r:id="rId7"/>
    <p:sldId id="591" r:id="rId8"/>
    <p:sldId id="593" r:id="rId9"/>
    <p:sldId id="592" r:id="rId10"/>
    <p:sldId id="594" r:id="rId11"/>
    <p:sldId id="597" r:id="rId12"/>
    <p:sldId id="595" r:id="rId13"/>
    <p:sldId id="590" r:id="rId14"/>
    <p:sldId id="596" r:id="rId15"/>
    <p:sldId id="598" r:id="rId16"/>
    <p:sldId id="599" r:id="rId17"/>
    <p:sldId id="600" r:id="rId18"/>
    <p:sldId id="601" r:id="rId19"/>
    <p:sldId id="602" r:id="rId20"/>
    <p:sldId id="603" r:id="rId21"/>
    <p:sldId id="604" r:id="rId22"/>
    <p:sldId id="605" r:id="rId23"/>
    <p:sldId id="606" r:id="rId24"/>
  </p:sldIdLst>
  <p:sldSz cx="9144000" cy="6858000" type="screen4x3"/>
  <p:notesSz cx="6797675" cy="9926638"/>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17">
          <p15:clr>
            <a:srgbClr val="A4A3A4"/>
          </p15:clr>
        </p15:guide>
        <p15:guide id="2" orient="horz" pos="101">
          <p15:clr>
            <a:srgbClr val="A4A3A4"/>
          </p15:clr>
        </p15:guide>
        <p15:guide id="3" orient="horz" pos="1067">
          <p15:clr>
            <a:srgbClr val="A4A3A4"/>
          </p15:clr>
        </p15:guide>
        <p15:guide id="4" orient="horz" pos="1244">
          <p15:clr>
            <a:srgbClr val="A4A3A4"/>
          </p15:clr>
        </p15:guide>
        <p15:guide id="5" orient="horz" pos="4189">
          <p15:clr>
            <a:srgbClr val="A4A3A4"/>
          </p15:clr>
        </p15:guide>
        <p15:guide id="6" orient="horz" pos="209">
          <p15:clr>
            <a:srgbClr val="A4A3A4"/>
          </p15:clr>
        </p15:guide>
        <p15:guide id="7" pos="2869">
          <p15:clr>
            <a:srgbClr val="A4A3A4"/>
          </p15:clr>
        </p15:guide>
        <p15:guide id="8" pos="5563">
          <p15:clr>
            <a:srgbClr val="A4A3A4"/>
          </p15:clr>
        </p15:guide>
        <p15:guide id="9" pos="194">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 initials="C" lastIdx="23" clrIdx="0"/>
  <p:cmAuthor id="1" name="James Datson" initials="J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A58"/>
    <a:srgbClr val="156570"/>
    <a:srgbClr val="830051"/>
    <a:srgbClr val="F1F6DB"/>
    <a:srgbClr val="BED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8" autoAdjust="0"/>
    <p:restoredTop sz="77738" autoAdjust="0"/>
  </p:normalViewPr>
  <p:slideViewPr>
    <p:cSldViewPr snapToGrid="0" snapToObjects="1" showGuides="1">
      <p:cViewPr>
        <p:scale>
          <a:sx n="66" d="100"/>
          <a:sy n="66" d="100"/>
        </p:scale>
        <p:origin x="-1194" y="-72"/>
      </p:cViewPr>
      <p:guideLst>
        <p:guide orient="horz" pos="417"/>
        <p:guide orient="horz" pos="101"/>
        <p:guide orient="horz" pos="1067"/>
        <p:guide orient="horz" pos="1244"/>
        <p:guide orient="horz" pos="4189"/>
        <p:guide orient="horz" pos="209"/>
        <p:guide pos="2869"/>
        <p:guide pos="5563"/>
        <p:guide pos="194"/>
      </p:guideLst>
    </p:cSldViewPr>
  </p:slideViewPr>
  <p:outlineViewPr>
    <p:cViewPr>
      <p:scale>
        <a:sx n="33" d="100"/>
        <a:sy n="33" d="100"/>
      </p:scale>
      <p:origin x="0" y="6354"/>
    </p:cViewPr>
  </p:outlineViewPr>
  <p:notesTextViewPr>
    <p:cViewPr>
      <p:scale>
        <a:sx n="75" d="100"/>
        <a:sy n="75" d="100"/>
      </p:scale>
      <p:origin x="0" y="0"/>
    </p:cViewPr>
  </p:notesTextViewPr>
  <p:sorterViewPr>
    <p:cViewPr>
      <p:scale>
        <a:sx n="90" d="100"/>
        <a:sy n="90" d="100"/>
      </p:scale>
      <p:origin x="0" y="0"/>
    </p:cViewPr>
  </p:sorterViewPr>
  <p:notesViewPr>
    <p:cSldViewPr snapToGrid="0" snapToObjects="1">
      <p:cViewPr varScale="1">
        <p:scale>
          <a:sx n="83" d="100"/>
          <a:sy n="83" d="100"/>
        </p:scale>
        <p:origin x="-2040"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9CB55-9CC8-4DAD-96F8-CD5EBEEA1D1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9E33A8AD-E71B-4545-8782-9EC792CBB9B3}">
      <dgm:prSet phldrT="[Text]"/>
      <dgm:spPr/>
      <dgm:t>
        <a:bodyPr/>
        <a:lstStyle/>
        <a:p>
          <a:r>
            <a:rPr lang="en-GB" dirty="0" smtClean="0"/>
            <a:t>£</a:t>
          </a:r>
          <a:endParaRPr lang="en-GB" dirty="0"/>
        </a:p>
      </dgm:t>
    </dgm:pt>
    <dgm:pt modelId="{913AFD27-BE0B-4B89-A5BB-0A202DE6413D}" type="parTrans" cxnId="{BE5D8EFD-4AB3-4860-AF21-2F3B9410CA67}">
      <dgm:prSet/>
      <dgm:spPr/>
      <dgm:t>
        <a:bodyPr/>
        <a:lstStyle/>
        <a:p>
          <a:endParaRPr lang="en-GB"/>
        </a:p>
      </dgm:t>
    </dgm:pt>
    <dgm:pt modelId="{4DEEC22E-506B-44E0-81CB-FD55AA428B2D}" type="sibTrans" cxnId="{BE5D8EFD-4AB3-4860-AF21-2F3B9410CA67}">
      <dgm:prSet/>
      <dgm:spPr/>
      <dgm:t>
        <a:bodyPr/>
        <a:lstStyle/>
        <a:p>
          <a:endParaRPr lang="en-GB"/>
        </a:p>
      </dgm:t>
    </dgm:pt>
    <dgm:pt modelId="{3E471383-C0F2-4C6C-AC8C-3B37C966DC22}">
      <dgm:prSet phldrT="[Text]"/>
      <dgm:spPr/>
      <dgm:t>
        <a:bodyPr/>
        <a:lstStyle/>
        <a:p>
          <a:r>
            <a:rPr lang="en-GB" dirty="0" smtClean="0"/>
            <a:t>£</a:t>
          </a:r>
          <a:endParaRPr lang="en-GB" dirty="0"/>
        </a:p>
      </dgm:t>
    </dgm:pt>
    <dgm:pt modelId="{D7F63BCF-F76C-4752-A7BF-475CFEE161FD}" type="parTrans" cxnId="{119FDA9A-3582-496D-8FA5-CF2A5ACEA4AC}">
      <dgm:prSet/>
      <dgm:spPr/>
      <dgm:t>
        <a:bodyPr/>
        <a:lstStyle/>
        <a:p>
          <a:endParaRPr lang="en-GB"/>
        </a:p>
      </dgm:t>
    </dgm:pt>
    <dgm:pt modelId="{E2216B14-D190-4B9A-9432-3CD45CEA6D67}" type="sibTrans" cxnId="{119FDA9A-3582-496D-8FA5-CF2A5ACEA4AC}">
      <dgm:prSet/>
      <dgm:spPr/>
      <dgm:t>
        <a:bodyPr/>
        <a:lstStyle/>
        <a:p>
          <a:endParaRPr lang="en-GB"/>
        </a:p>
      </dgm:t>
    </dgm:pt>
    <dgm:pt modelId="{AF07A22A-8345-4BF4-B315-4505763A3852}">
      <dgm:prSet phldrT="[Text]"/>
      <dgm:spPr/>
      <dgm:t>
        <a:bodyPr/>
        <a:lstStyle/>
        <a:p>
          <a:r>
            <a:rPr lang="en-GB" dirty="0" smtClean="0"/>
            <a:t>£</a:t>
          </a:r>
          <a:endParaRPr lang="en-GB" dirty="0"/>
        </a:p>
      </dgm:t>
    </dgm:pt>
    <dgm:pt modelId="{FD650DD6-C162-4A34-B1A6-A9A056DCEF80}" type="parTrans" cxnId="{91704349-561A-412E-875D-703107B9171D}">
      <dgm:prSet/>
      <dgm:spPr/>
      <dgm:t>
        <a:bodyPr/>
        <a:lstStyle/>
        <a:p>
          <a:endParaRPr lang="en-GB"/>
        </a:p>
      </dgm:t>
    </dgm:pt>
    <dgm:pt modelId="{2EA95463-4624-44B3-B283-6372B97561C4}" type="sibTrans" cxnId="{91704349-561A-412E-875D-703107B9171D}">
      <dgm:prSet/>
      <dgm:spPr/>
      <dgm:t>
        <a:bodyPr/>
        <a:lstStyle/>
        <a:p>
          <a:endParaRPr lang="en-GB"/>
        </a:p>
      </dgm:t>
    </dgm:pt>
    <dgm:pt modelId="{4056E720-B2E3-49EF-B225-CF55B88C1E8E}" type="pres">
      <dgm:prSet presAssocID="{6839CB55-9CC8-4DAD-96F8-CD5EBEEA1D1F}" presName="cycle" presStyleCnt="0">
        <dgm:presLayoutVars>
          <dgm:dir/>
          <dgm:resizeHandles val="exact"/>
        </dgm:presLayoutVars>
      </dgm:prSet>
      <dgm:spPr/>
      <dgm:t>
        <a:bodyPr/>
        <a:lstStyle/>
        <a:p>
          <a:endParaRPr lang="en-GB"/>
        </a:p>
      </dgm:t>
    </dgm:pt>
    <dgm:pt modelId="{0A205F56-D3D8-4419-A30E-59E64E26B60D}" type="pres">
      <dgm:prSet presAssocID="{9E33A8AD-E71B-4545-8782-9EC792CBB9B3}" presName="dummy" presStyleCnt="0"/>
      <dgm:spPr/>
    </dgm:pt>
    <dgm:pt modelId="{F5A8D461-614F-49C8-BA7E-C2C46E66CABB}" type="pres">
      <dgm:prSet presAssocID="{9E33A8AD-E71B-4545-8782-9EC792CBB9B3}" presName="node" presStyleLbl="revTx" presStyleIdx="0" presStyleCnt="3" custRadScaleRad="130623" custRadScaleInc="-6195">
        <dgm:presLayoutVars>
          <dgm:bulletEnabled val="1"/>
        </dgm:presLayoutVars>
      </dgm:prSet>
      <dgm:spPr/>
      <dgm:t>
        <a:bodyPr/>
        <a:lstStyle/>
        <a:p>
          <a:endParaRPr lang="en-GB"/>
        </a:p>
      </dgm:t>
    </dgm:pt>
    <dgm:pt modelId="{2CEC48A7-8FB8-414E-B8F1-22049105D760}" type="pres">
      <dgm:prSet presAssocID="{4DEEC22E-506B-44E0-81CB-FD55AA428B2D}" presName="sibTrans" presStyleLbl="node1" presStyleIdx="0" presStyleCnt="3"/>
      <dgm:spPr/>
      <dgm:t>
        <a:bodyPr/>
        <a:lstStyle/>
        <a:p>
          <a:endParaRPr lang="en-GB"/>
        </a:p>
      </dgm:t>
    </dgm:pt>
    <dgm:pt modelId="{AB9D17B1-EE1F-4681-9438-B39353864A2C}" type="pres">
      <dgm:prSet presAssocID="{3E471383-C0F2-4C6C-AC8C-3B37C966DC22}" presName="dummy" presStyleCnt="0"/>
      <dgm:spPr/>
    </dgm:pt>
    <dgm:pt modelId="{EEF7E113-D731-4A13-B8E6-236CB6172C71}" type="pres">
      <dgm:prSet presAssocID="{3E471383-C0F2-4C6C-AC8C-3B37C966DC22}" presName="node" presStyleLbl="revTx" presStyleIdx="1" presStyleCnt="3" custRadScaleRad="125858" custRadScaleInc="5494">
        <dgm:presLayoutVars>
          <dgm:bulletEnabled val="1"/>
        </dgm:presLayoutVars>
      </dgm:prSet>
      <dgm:spPr/>
      <dgm:t>
        <a:bodyPr/>
        <a:lstStyle/>
        <a:p>
          <a:endParaRPr lang="en-GB"/>
        </a:p>
      </dgm:t>
    </dgm:pt>
    <dgm:pt modelId="{5596E7E4-5270-43C2-8E52-7A401449B942}" type="pres">
      <dgm:prSet presAssocID="{E2216B14-D190-4B9A-9432-3CD45CEA6D67}" presName="sibTrans" presStyleLbl="node1" presStyleIdx="1" presStyleCnt="3"/>
      <dgm:spPr/>
      <dgm:t>
        <a:bodyPr/>
        <a:lstStyle/>
        <a:p>
          <a:endParaRPr lang="en-GB"/>
        </a:p>
      </dgm:t>
    </dgm:pt>
    <dgm:pt modelId="{2FC4213E-2625-4CC6-819F-79651022839F}" type="pres">
      <dgm:prSet presAssocID="{AF07A22A-8345-4BF4-B315-4505763A3852}" presName="dummy" presStyleCnt="0"/>
      <dgm:spPr/>
    </dgm:pt>
    <dgm:pt modelId="{39DFD4E9-8B59-4B1B-8A22-0C76FFB93190}" type="pres">
      <dgm:prSet presAssocID="{AF07A22A-8345-4BF4-B315-4505763A3852}" presName="node" presStyleLbl="revTx" presStyleIdx="2" presStyleCnt="3" custRadScaleRad="155286" custRadScaleInc="14542">
        <dgm:presLayoutVars>
          <dgm:bulletEnabled val="1"/>
        </dgm:presLayoutVars>
      </dgm:prSet>
      <dgm:spPr/>
      <dgm:t>
        <a:bodyPr/>
        <a:lstStyle/>
        <a:p>
          <a:endParaRPr lang="en-GB"/>
        </a:p>
      </dgm:t>
    </dgm:pt>
    <dgm:pt modelId="{B351BFFF-5FF6-4B6E-BA90-A89ABFEA8F96}" type="pres">
      <dgm:prSet presAssocID="{2EA95463-4624-44B3-B283-6372B97561C4}" presName="sibTrans" presStyleLbl="node1" presStyleIdx="2" presStyleCnt="3"/>
      <dgm:spPr/>
      <dgm:t>
        <a:bodyPr/>
        <a:lstStyle/>
        <a:p>
          <a:endParaRPr lang="en-GB"/>
        </a:p>
      </dgm:t>
    </dgm:pt>
  </dgm:ptLst>
  <dgm:cxnLst>
    <dgm:cxn modelId="{91704349-561A-412E-875D-703107B9171D}" srcId="{6839CB55-9CC8-4DAD-96F8-CD5EBEEA1D1F}" destId="{AF07A22A-8345-4BF4-B315-4505763A3852}" srcOrd="2" destOrd="0" parTransId="{FD650DD6-C162-4A34-B1A6-A9A056DCEF80}" sibTransId="{2EA95463-4624-44B3-B283-6372B97561C4}"/>
    <dgm:cxn modelId="{E364865E-A0F7-4DD9-94BA-C4A749E2D6B0}" type="presOf" srcId="{AF07A22A-8345-4BF4-B315-4505763A3852}" destId="{39DFD4E9-8B59-4B1B-8A22-0C76FFB93190}" srcOrd="0" destOrd="0" presId="urn:microsoft.com/office/officeart/2005/8/layout/cycle1"/>
    <dgm:cxn modelId="{119FDA9A-3582-496D-8FA5-CF2A5ACEA4AC}" srcId="{6839CB55-9CC8-4DAD-96F8-CD5EBEEA1D1F}" destId="{3E471383-C0F2-4C6C-AC8C-3B37C966DC22}" srcOrd="1" destOrd="0" parTransId="{D7F63BCF-F76C-4752-A7BF-475CFEE161FD}" sibTransId="{E2216B14-D190-4B9A-9432-3CD45CEA6D67}"/>
    <dgm:cxn modelId="{BE5D8EFD-4AB3-4860-AF21-2F3B9410CA67}" srcId="{6839CB55-9CC8-4DAD-96F8-CD5EBEEA1D1F}" destId="{9E33A8AD-E71B-4545-8782-9EC792CBB9B3}" srcOrd="0" destOrd="0" parTransId="{913AFD27-BE0B-4B89-A5BB-0A202DE6413D}" sibTransId="{4DEEC22E-506B-44E0-81CB-FD55AA428B2D}"/>
    <dgm:cxn modelId="{4987312A-2D4D-42C5-96D6-3B4642342C4F}" type="presOf" srcId="{2EA95463-4624-44B3-B283-6372B97561C4}" destId="{B351BFFF-5FF6-4B6E-BA90-A89ABFEA8F96}" srcOrd="0" destOrd="0" presId="urn:microsoft.com/office/officeart/2005/8/layout/cycle1"/>
    <dgm:cxn modelId="{78B3260B-7280-490A-963B-A2109E6F1D6D}" type="presOf" srcId="{3E471383-C0F2-4C6C-AC8C-3B37C966DC22}" destId="{EEF7E113-D731-4A13-B8E6-236CB6172C71}" srcOrd="0" destOrd="0" presId="urn:microsoft.com/office/officeart/2005/8/layout/cycle1"/>
    <dgm:cxn modelId="{21D1FB8A-0B19-4E6E-8464-D63AF20BD175}" type="presOf" srcId="{E2216B14-D190-4B9A-9432-3CD45CEA6D67}" destId="{5596E7E4-5270-43C2-8E52-7A401449B942}" srcOrd="0" destOrd="0" presId="urn:microsoft.com/office/officeart/2005/8/layout/cycle1"/>
    <dgm:cxn modelId="{C435CBFC-3EE7-4A97-A191-4EC526741734}" type="presOf" srcId="{4DEEC22E-506B-44E0-81CB-FD55AA428B2D}" destId="{2CEC48A7-8FB8-414E-B8F1-22049105D760}" srcOrd="0" destOrd="0" presId="urn:microsoft.com/office/officeart/2005/8/layout/cycle1"/>
    <dgm:cxn modelId="{C2F2E55C-121E-476E-858F-5F237DBDFA72}" type="presOf" srcId="{9E33A8AD-E71B-4545-8782-9EC792CBB9B3}" destId="{F5A8D461-614F-49C8-BA7E-C2C46E66CABB}" srcOrd="0" destOrd="0" presId="urn:microsoft.com/office/officeart/2005/8/layout/cycle1"/>
    <dgm:cxn modelId="{5C01B8C1-A809-4CA5-804C-25549C26503B}" type="presOf" srcId="{6839CB55-9CC8-4DAD-96F8-CD5EBEEA1D1F}" destId="{4056E720-B2E3-49EF-B225-CF55B88C1E8E}" srcOrd="0" destOrd="0" presId="urn:microsoft.com/office/officeart/2005/8/layout/cycle1"/>
    <dgm:cxn modelId="{32E1F1FD-0187-4AD7-9301-E532565D636A}" type="presParOf" srcId="{4056E720-B2E3-49EF-B225-CF55B88C1E8E}" destId="{0A205F56-D3D8-4419-A30E-59E64E26B60D}" srcOrd="0" destOrd="0" presId="urn:microsoft.com/office/officeart/2005/8/layout/cycle1"/>
    <dgm:cxn modelId="{2238115D-3263-48FD-89DE-7F4A5C5FEB60}" type="presParOf" srcId="{4056E720-B2E3-49EF-B225-CF55B88C1E8E}" destId="{F5A8D461-614F-49C8-BA7E-C2C46E66CABB}" srcOrd="1" destOrd="0" presId="urn:microsoft.com/office/officeart/2005/8/layout/cycle1"/>
    <dgm:cxn modelId="{354CFC54-E6D0-4D95-9BF3-FD773F856C30}" type="presParOf" srcId="{4056E720-B2E3-49EF-B225-CF55B88C1E8E}" destId="{2CEC48A7-8FB8-414E-B8F1-22049105D760}" srcOrd="2" destOrd="0" presId="urn:microsoft.com/office/officeart/2005/8/layout/cycle1"/>
    <dgm:cxn modelId="{07F4D3DE-3995-4932-82A0-B890258DC8DA}" type="presParOf" srcId="{4056E720-B2E3-49EF-B225-CF55B88C1E8E}" destId="{AB9D17B1-EE1F-4681-9438-B39353864A2C}" srcOrd="3" destOrd="0" presId="urn:microsoft.com/office/officeart/2005/8/layout/cycle1"/>
    <dgm:cxn modelId="{0AEA5784-F8EF-4109-95DE-FD1DC8C650BC}" type="presParOf" srcId="{4056E720-B2E3-49EF-B225-CF55B88C1E8E}" destId="{EEF7E113-D731-4A13-B8E6-236CB6172C71}" srcOrd="4" destOrd="0" presId="urn:microsoft.com/office/officeart/2005/8/layout/cycle1"/>
    <dgm:cxn modelId="{1B0304A5-8EBC-4978-8A59-2FB1FC71727F}" type="presParOf" srcId="{4056E720-B2E3-49EF-B225-CF55B88C1E8E}" destId="{5596E7E4-5270-43C2-8E52-7A401449B942}" srcOrd="5" destOrd="0" presId="urn:microsoft.com/office/officeart/2005/8/layout/cycle1"/>
    <dgm:cxn modelId="{1D8AD01D-6A41-49E1-8711-916DF3AF6F54}" type="presParOf" srcId="{4056E720-B2E3-49EF-B225-CF55B88C1E8E}" destId="{2FC4213E-2625-4CC6-819F-79651022839F}" srcOrd="6" destOrd="0" presId="urn:microsoft.com/office/officeart/2005/8/layout/cycle1"/>
    <dgm:cxn modelId="{391A0027-198C-4C59-8DB8-CD85053BFA5C}" type="presParOf" srcId="{4056E720-B2E3-49EF-B225-CF55B88C1E8E}" destId="{39DFD4E9-8B59-4B1B-8A22-0C76FFB93190}" srcOrd="7" destOrd="0" presId="urn:microsoft.com/office/officeart/2005/8/layout/cycle1"/>
    <dgm:cxn modelId="{C753A5B9-3C8D-4D5D-BA55-9792880ADBB8}" type="presParOf" srcId="{4056E720-B2E3-49EF-B225-CF55B88C1E8E}" destId="{B351BFFF-5FF6-4B6E-BA90-A89ABFEA8F96}"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778" tIns="45889" rIns="91778" bIns="45889"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6332"/>
          </a:xfrm>
          <a:prstGeom prst="rect">
            <a:avLst/>
          </a:prstGeom>
        </p:spPr>
        <p:txBody>
          <a:bodyPr vert="horz" lIns="91778" tIns="45889" rIns="91778" bIns="45889" rtlCol="0"/>
          <a:lstStyle>
            <a:lvl1pPr algn="r">
              <a:defRPr sz="1200"/>
            </a:lvl1pPr>
          </a:lstStyle>
          <a:p>
            <a:fld id="{8527286F-9895-43D4-9E75-1D8C7AB0A73A}" type="datetimeFigureOut">
              <a:rPr lang="en-US" smtClean="0"/>
              <a:pPr/>
              <a:t>12/7/2014</a:t>
            </a:fld>
            <a:endParaRPr lang="en-GB"/>
          </a:p>
        </p:txBody>
      </p:sp>
      <p:sp>
        <p:nvSpPr>
          <p:cNvPr id="4" name="Footer Placeholder 3"/>
          <p:cNvSpPr>
            <a:spLocks noGrp="1"/>
          </p:cNvSpPr>
          <p:nvPr>
            <p:ph type="ftr" sz="quarter" idx="2"/>
          </p:nvPr>
        </p:nvSpPr>
        <p:spPr>
          <a:xfrm>
            <a:off x="1" y="9428583"/>
            <a:ext cx="2945659" cy="496332"/>
          </a:xfrm>
          <a:prstGeom prst="rect">
            <a:avLst/>
          </a:prstGeom>
        </p:spPr>
        <p:txBody>
          <a:bodyPr vert="horz" lIns="91778" tIns="45889" rIns="91778" bIns="45889"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778" tIns="45889" rIns="91778" bIns="45889" rtlCol="0" anchor="b"/>
          <a:lstStyle>
            <a:lvl1pPr algn="r">
              <a:defRPr sz="1200"/>
            </a:lvl1pPr>
          </a:lstStyle>
          <a:p>
            <a:fld id="{D5BA60FD-1A5D-4827-AE2A-1029EC814B7C}" type="slidenum">
              <a:rPr lang="en-GB" smtClean="0"/>
              <a:pPr/>
              <a:t>‹#›</a:t>
            </a:fld>
            <a:endParaRPr lang="en-GB"/>
          </a:p>
        </p:txBody>
      </p:sp>
    </p:spTree>
    <p:extLst>
      <p:ext uri="{BB962C8B-B14F-4D97-AF65-F5344CB8AC3E}">
        <p14:creationId xmlns:p14="http://schemas.microsoft.com/office/powerpoint/2010/main" val="2129679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778" tIns="45889" rIns="91778" bIns="45889" rtlCol="0"/>
          <a:lstStyle>
            <a:lvl1pPr algn="l">
              <a:defRPr sz="1200"/>
            </a:lvl1pPr>
          </a:lstStyle>
          <a:p>
            <a:endParaRPr lang="en-US" dirty="0"/>
          </a:p>
        </p:txBody>
      </p:sp>
      <p:sp>
        <p:nvSpPr>
          <p:cNvPr id="3" name="Date Placeholder 2"/>
          <p:cNvSpPr>
            <a:spLocks noGrp="1"/>
          </p:cNvSpPr>
          <p:nvPr>
            <p:ph type="dt" idx="1"/>
          </p:nvPr>
        </p:nvSpPr>
        <p:spPr>
          <a:xfrm>
            <a:off x="3850444" y="0"/>
            <a:ext cx="2945659" cy="496332"/>
          </a:xfrm>
          <a:prstGeom prst="rect">
            <a:avLst/>
          </a:prstGeom>
        </p:spPr>
        <p:txBody>
          <a:bodyPr vert="horz" lIns="91778" tIns="45889" rIns="91778" bIns="45889" rtlCol="0"/>
          <a:lstStyle>
            <a:lvl1pPr algn="r">
              <a:defRPr sz="1200"/>
            </a:lvl1pPr>
          </a:lstStyle>
          <a:p>
            <a:fld id="{17BF77A4-95C4-49A7-B18D-D234C078783D}" type="datetimeFigureOut">
              <a:rPr lang="en-US" smtClean="0"/>
              <a:pPr/>
              <a:t>12/7/2014</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778" tIns="45889" rIns="91778" bIns="45889"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778" tIns="45889" rIns="91778" bIns="458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28583"/>
            <a:ext cx="2945659" cy="496332"/>
          </a:xfrm>
          <a:prstGeom prst="rect">
            <a:avLst/>
          </a:prstGeom>
        </p:spPr>
        <p:txBody>
          <a:bodyPr vert="horz" lIns="91778" tIns="45889" rIns="91778" bIns="458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778" tIns="45889" rIns="91778" bIns="45889" rtlCol="0" anchor="b"/>
          <a:lstStyle>
            <a:lvl1pPr algn="r">
              <a:defRPr sz="1200"/>
            </a:lvl1pPr>
          </a:lstStyle>
          <a:p>
            <a:fld id="{D7F40DFA-B482-4AD0-A536-856EB395CEAD}" type="slidenum">
              <a:rPr lang="en-US" smtClean="0"/>
              <a:pPr/>
              <a:t>‹#›</a:t>
            </a:fld>
            <a:endParaRPr lang="en-US" dirty="0"/>
          </a:p>
        </p:txBody>
      </p:sp>
    </p:spTree>
    <p:extLst>
      <p:ext uri="{BB962C8B-B14F-4D97-AF65-F5344CB8AC3E}">
        <p14:creationId xmlns:p14="http://schemas.microsoft.com/office/powerpoint/2010/main" val="4024370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Introduction to who we are and our topic</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dirty="0"/>
          </a:p>
        </p:txBody>
      </p:sp>
    </p:spTree>
    <p:extLst>
      <p:ext uri="{BB962C8B-B14F-4D97-AF65-F5344CB8AC3E}">
        <p14:creationId xmlns:p14="http://schemas.microsoft.com/office/powerpoint/2010/main" val="3064280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even helped develop</a:t>
            </a:r>
            <a:r>
              <a:rPr lang="en-GB" baseline="0" dirty="0" smtClean="0"/>
              <a:t> a bike loan scheme specifically aimed at those seeking employment – job seekers are being referred to this programme – which will run at least for the next five years</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10</a:t>
            </a:fld>
            <a:endParaRPr lang="en-US" dirty="0"/>
          </a:p>
        </p:txBody>
      </p:sp>
    </p:spTree>
    <p:extLst>
      <p:ext uri="{BB962C8B-B14F-4D97-AF65-F5344CB8AC3E}">
        <p14:creationId xmlns:p14="http://schemas.microsoft.com/office/powerpoint/2010/main" val="3875545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GLOUCESTER AND TEWKESBURY BOROUGH </a:t>
            </a:r>
            <a:r>
              <a:rPr lang="en-GB" dirty="0" err="1" smtClean="0"/>
              <a:t>ptp</a:t>
            </a:r>
            <a:r>
              <a:rPr lang="en-GB" dirty="0" smtClean="0"/>
              <a:t> PROGRAMME 2014</a:t>
            </a:r>
          </a:p>
          <a:p>
            <a:endParaRPr lang="en-GB" dirty="0" smtClean="0"/>
          </a:p>
          <a:p>
            <a:r>
              <a:rPr lang="en-GB" smtClean="0"/>
              <a:t>32,500 </a:t>
            </a:r>
            <a:r>
              <a:rPr lang="en-GB" dirty="0" smtClean="0"/>
              <a:t>HOUSEHOLDS</a:t>
            </a:r>
          </a:p>
          <a:p>
            <a:endParaRPr lang="en-GB" dirty="0" smtClean="0"/>
          </a:p>
          <a:p>
            <a:r>
              <a:rPr lang="en-GB" dirty="0" smtClean="0"/>
              <a:t>CONSORTIUM OF 3 specialist SMEs</a:t>
            </a:r>
            <a:r>
              <a:rPr lang="en-GB" baseline="0" dirty="0" smtClean="0"/>
              <a:t> successfully bid</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11</a:t>
            </a:fld>
            <a:endParaRPr lang="en-US" dirty="0"/>
          </a:p>
        </p:txBody>
      </p:sp>
    </p:spTree>
    <p:extLst>
      <p:ext uri="{BB962C8B-B14F-4D97-AF65-F5344CB8AC3E}">
        <p14:creationId xmlns:p14="http://schemas.microsoft.com/office/powerpoint/2010/main" val="332898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Bid</a:t>
            </a:r>
            <a:r>
              <a:rPr lang="en-GB" baseline="0" dirty="0" smtClean="0"/>
              <a:t> focused on localism and community</a:t>
            </a:r>
          </a:p>
          <a:p>
            <a:endParaRPr lang="en-GB" baseline="0" dirty="0" smtClean="0"/>
          </a:p>
          <a:p>
            <a:r>
              <a:rPr lang="en-GB" dirty="0" smtClean="0"/>
              <a:t>Staffed from local</a:t>
            </a:r>
            <a:r>
              <a:rPr lang="en-GB" baseline="0" dirty="0" smtClean="0"/>
              <a:t> pool of unemployed and supported living candidates through referral partners </a:t>
            </a:r>
            <a:r>
              <a:rPr lang="en-GB" baseline="0" dirty="0" err="1" smtClean="0"/>
              <a:t>LearnDirect</a:t>
            </a:r>
            <a:r>
              <a:rPr lang="en-GB" baseline="0" dirty="0" smtClean="0"/>
              <a:t>/TCV/Salvation Army Opportunity Plus </a:t>
            </a:r>
          </a:p>
          <a:p>
            <a:endParaRPr lang="en-GB" baseline="0" dirty="0" smtClean="0"/>
          </a:p>
          <a:p>
            <a:r>
              <a:rPr lang="en-GB" baseline="0" dirty="0" smtClean="0"/>
              <a:t>Weeks training focusing on PTP skills and Customer Service</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12</a:t>
            </a:fld>
            <a:endParaRPr lang="en-US" dirty="0"/>
          </a:p>
        </p:txBody>
      </p:sp>
    </p:spTree>
    <p:extLst>
      <p:ext uri="{BB962C8B-B14F-4D97-AF65-F5344CB8AC3E}">
        <p14:creationId xmlns:p14="http://schemas.microsoft.com/office/powerpoint/2010/main" val="957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Trained </a:t>
            </a:r>
            <a:r>
              <a:rPr lang="en-GB" dirty="0" err="1" smtClean="0"/>
              <a:t>ptp</a:t>
            </a:r>
            <a:r>
              <a:rPr lang="en-GB" dirty="0" smtClean="0"/>
              <a:t> travel</a:t>
            </a:r>
            <a:r>
              <a:rPr lang="en-GB" baseline="0" dirty="0" smtClean="0"/>
              <a:t> advisors used to staff Atkins access to opportunities programme </a:t>
            </a:r>
          </a:p>
          <a:p>
            <a:endParaRPr lang="en-GB" baseline="0" dirty="0" smtClean="0"/>
          </a:p>
          <a:p>
            <a:r>
              <a:rPr lang="en-GB" baseline="0" dirty="0" smtClean="0"/>
              <a:t>Understand local public transport choices</a:t>
            </a:r>
          </a:p>
          <a:p>
            <a:endParaRPr lang="en-GB" baseline="0" dirty="0" smtClean="0"/>
          </a:p>
          <a:p>
            <a:r>
              <a:rPr lang="en-GB" baseline="0" dirty="0" smtClean="0"/>
              <a:t>Understand pressures of seeking work first hand</a:t>
            </a:r>
          </a:p>
          <a:p>
            <a:endParaRPr lang="en-GB" baseline="0" dirty="0" smtClean="0"/>
          </a:p>
          <a:p>
            <a:r>
              <a:rPr lang="en-GB" baseline="0" dirty="0" smtClean="0"/>
              <a:t>‘one team’ approach</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13</a:t>
            </a:fld>
            <a:endParaRPr lang="en-US" dirty="0"/>
          </a:p>
        </p:txBody>
      </p:sp>
    </p:spTree>
    <p:extLst>
      <p:ext uri="{BB962C8B-B14F-4D97-AF65-F5344CB8AC3E}">
        <p14:creationId xmlns:p14="http://schemas.microsoft.com/office/powerpoint/2010/main" val="110859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Staff have also been ‘cross sold’ to conduct PTP</a:t>
            </a:r>
            <a:r>
              <a:rPr lang="en-GB" baseline="0" dirty="0" smtClean="0"/>
              <a:t> on local new build developments maximising our investment in staff – and maximised their earning potential</a:t>
            </a:r>
          </a:p>
          <a:p>
            <a:endParaRPr lang="en-GB" baseline="0" dirty="0" smtClean="0"/>
          </a:p>
          <a:p>
            <a:endParaRPr lang="en-GB" baseline="0" dirty="0" smtClean="0"/>
          </a:p>
          <a:p>
            <a:r>
              <a:rPr lang="en-GB" baseline="0" dirty="0" smtClean="0"/>
              <a:t>Have achieved up to 52% participation in new build – first occupancy residences</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14</a:t>
            </a:fld>
            <a:endParaRPr lang="en-US" dirty="0"/>
          </a:p>
        </p:txBody>
      </p:sp>
    </p:spTree>
    <p:extLst>
      <p:ext uri="{BB962C8B-B14F-4D97-AF65-F5344CB8AC3E}">
        <p14:creationId xmlns:p14="http://schemas.microsoft.com/office/powerpoint/2010/main" val="2302778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Joiners and leavers</a:t>
            </a:r>
          </a:p>
          <a:p>
            <a:endParaRPr lang="en-GB" dirty="0" smtClean="0"/>
          </a:p>
          <a:p>
            <a:r>
              <a:rPr lang="en-GB" dirty="0" smtClean="0"/>
              <a:t>At it’s peak the programme employed 28</a:t>
            </a:r>
          </a:p>
          <a:p>
            <a:endParaRPr lang="en-GB" dirty="0" smtClean="0"/>
          </a:p>
          <a:p>
            <a:r>
              <a:rPr lang="en-GB" dirty="0" smtClean="0"/>
              <a:t>Of that</a:t>
            </a:r>
            <a:r>
              <a:rPr lang="en-GB" baseline="0" dirty="0" smtClean="0"/>
              <a:t> figure 25% went onto employment elsewhere directly after leaving the project</a:t>
            </a:r>
          </a:p>
          <a:p>
            <a:endParaRPr lang="en-GB" baseline="0" dirty="0" smtClean="0"/>
          </a:p>
          <a:p>
            <a:r>
              <a:rPr lang="en-GB" baseline="0" dirty="0" smtClean="0"/>
              <a:t>I have had the pleasure of writing 8 references – so far</a:t>
            </a:r>
          </a:p>
          <a:p>
            <a:endParaRPr lang="en-GB" baseline="0" dirty="0" smtClean="0"/>
          </a:p>
          <a:p>
            <a:r>
              <a:rPr lang="en-GB" baseline="0" dirty="0" smtClean="0"/>
              <a:t>6 individuals still on books</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15</a:t>
            </a:fld>
            <a:endParaRPr lang="en-US" dirty="0"/>
          </a:p>
        </p:txBody>
      </p:sp>
    </p:spTree>
    <p:extLst>
      <p:ext uri="{BB962C8B-B14F-4D97-AF65-F5344CB8AC3E}">
        <p14:creationId xmlns:p14="http://schemas.microsoft.com/office/powerpoint/2010/main" val="1815356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Assets accrued as part of the 2014 programme, together with the skill pool of remaining advisers are being incorporated into a new CIC organisation.</a:t>
            </a:r>
          </a:p>
          <a:p>
            <a:endParaRPr lang="en-GB" dirty="0" smtClean="0"/>
          </a:p>
          <a:p>
            <a:r>
              <a:rPr lang="en-GB" dirty="0" smtClean="0"/>
              <a:t>It’s purpose – to unlock further funding potential, to keep people working, to maintain skills, to offer a PTP/consultation service to Private Enterprise (statutory undertakers/developers) and Local Government moving forward.</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16</a:t>
            </a:fld>
            <a:endParaRPr lang="en-US" dirty="0"/>
          </a:p>
        </p:txBody>
      </p:sp>
    </p:spTree>
    <p:extLst>
      <p:ext uri="{BB962C8B-B14F-4D97-AF65-F5344CB8AC3E}">
        <p14:creationId xmlns:p14="http://schemas.microsoft.com/office/powerpoint/2010/main" val="1417936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‘Stronger Together’</a:t>
            </a:r>
          </a:p>
          <a:p>
            <a:endParaRPr lang="en-GB" dirty="0" smtClean="0"/>
          </a:p>
          <a:p>
            <a:r>
              <a:rPr lang="en-GB" dirty="0" smtClean="0"/>
              <a:t>Diverse teams of professionals</a:t>
            </a:r>
            <a:r>
              <a:rPr lang="en-GB" baseline="0" dirty="0" smtClean="0"/>
              <a:t> from many different organisations/sectors working together to provide the best services to strong and worthwhile projects</a:t>
            </a:r>
          </a:p>
          <a:p>
            <a:endParaRPr lang="en-GB" baseline="0" dirty="0" smtClean="0"/>
          </a:p>
          <a:p>
            <a:r>
              <a:rPr lang="en-GB" baseline="0" dirty="0" smtClean="0"/>
              <a:t>All three sectors (private/public/third) diverse organisations – (Atkins, GTS, ITP, HE) and partners (GBP/TCV/LD/SA)</a:t>
            </a:r>
          </a:p>
          <a:p>
            <a:endParaRPr lang="en-GB" baseline="0" dirty="0" smtClean="0"/>
          </a:p>
          <a:p>
            <a:r>
              <a:rPr lang="en-GB" baseline="0" dirty="0" smtClean="0"/>
              <a:t>One team philosophy – not ‘shutting out’ competitors/being secretive – adds huge value project to project – across 2014 LSTF programme year</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17</a:t>
            </a:fld>
            <a:endParaRPr lang="en-US" dirty="0"/>
          </a:p>
        </p:txBody>
      </p:sp>
    </p:spTree>
    <p:extLst>
      <p:ext uri="{BB962C8B-B14F-4D97-AF65-F5344CB8AC3E}">
        <p14:creationId xmlns:p14="http://schemas.microsoft.com/office/powerpoint/2010/main" val="394898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Triple</a:t>
            </a:r>
            <a:r>
              <a:rPr lang="en-GB" baseline="0" dirty="0" smtClean="0"/>
              <a:t> benefit principle;</a:t>
            </a:r>
          </a:p>
          <a:p>
            <a:endParaRPr lang="en-GB" baseline="0" dirty="0" smtClean="0"/>
          </a:p>
          <a:p>
            <a:r>
              <a:rPr lang="en-GB" dirty="0" smtClean="0"/>
              <a:t>*£1 spent to</a:t>
            </a:r>
            <a:r>
              <a:rPr lang="en-GB" baseline="0" dirty="0" smtClean="0"/>
              <a:t> achieve project aims</a:t>
            </a:r>
          </a:p>
          <a:p>
            <a:r>
              <a:rPr lang="en-GB" dirty="0" smtClean="0"/>
              <a:t>Leads to</a:t>
            </a:r>
          </a:p>
          <a:p>
            <a:r>
              <a:rPr lang="en-GB" dirty="0" smtClean="0"/>
              <a:t>*£1 spent in local supply chain (stimulates local economy and secures employment locally)</a:t>
            </a:r>
          </a:p>
          <a:p>
            <a:r>
              <a:rPr lang="en-GB" dirty="0" smtClean="0"/>
              <a:t>Plus</a:t>
            </a:r>
          </a:p>
          <a:p>
            <a:r>
              <a:rPr lang="en-GB" dirty="0" smtClean="0"/>
              <a:t>*£1 in the pockets</a:t>
            </a:r>
            <a:r>
              <a:rPr lang="en-GB" baseline="0" dirty="0" smtClean="0"/>
              <a:t> of local work force – with local knowledge and insights</a:t>
            </a:r>
          </a:p>
          <a:p>
            <a:endParaRPr lang="en-GB" baseline="0" dirty="0" smtClean="0"/>
          </a:p>
          <a:p>
            <a:r>
              <a:rPr lang="en-GB" baseline="0" dirty="0" smtClean="0"/>
              <a:t>Additionally</a:t>
            </a:r>
          </a:p>
          <a:p>
            <a:endParaRPr lang="en-GB" baseline="0" dirty="0" smtClean="0"/>
          </a:p>
          <a:p>
            <a:r>
              <a:rPr lang="en-GB" baseline="0" dirty="0" smtClean="0"/>
              <a:t>*they spend their wages in local shops – further stimulation of the local economy!!</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18</a:t>
            </a:fld>
            <a:endParaRPr lang="en-US" dirty="0"/>
          </a:p>
        </p:txBody>
      </p:sp>
    </p:spTree>
    <p:extLst>
      <p:ext uri="{BB962C8B-B14F-4D97-AF65-F5344CB8AC3E}">
        <p14:creationId xmlns:p14="http://schemas.microsoft.com/office/powerpoint/2010/main" val="3539015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Fear of Change?</a:t>
            </a:r>
          </a:p>
          <a:p>
            <a:endParaRPr lang="en-GB" dirty="0" smtClean="0"/>
          </a:p>
          <a:p>
            <a:r>
              <a:rPr lang="en-GB" dirty="0" smtClean="0"/>
              <a:t>Or bold new way forward?</a:t>
            </a:r>
          </a:p>
          <a:p>
            <a:endParaRPr lang="en-GB" dirty="0" smtClean="0"/>
          </a:p>
          <a:p>
            <a:r>
              <a:rPr lang="en-GB" dirty="0" smtClean="0"/>
              <a:t>Power of</a:t>
            </a:r>
            <a:r>
              <a:rPr lang="en-GB" baseline="0" dirty="0" smtClean="0"/>
              <a:t> SME specialism and Social Enterprise working with Global Corporate players</a:t>
            </a:r>
          </a:p>
          <a:p>
            <a:endParaRPr lang="en-GB" baseline="0" dirty="0" smtClean="0"/>
          </a:p>
          <a:p>
            <a:r>
              <a:rPr lang="en-GB" baseline="0" dirty="0" smtClean="0"/>
              <a:t>The Power of People.</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19</a:t>
            </a:fld>
            <a:endParaRPr lang="en-US" dirty="0"/>
          </a:p>
        </p:txBody>
      </p:sp>
    </p:spTree>
    <p:extLst>
      <p:ext uri="{BB962C8B-B14F-4D97-AF65-F5344CB8AC3E}">
        <p14:creationId xmlns:p14="http://schemas.microsoft.com/office/powerpoint/2010/main" val="285957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Where</a:t>
            </a:r>
            <a:r>
              <a:rPr lang="en-GB" baseline="0" dirty="0" smtClean="0"/>
              <a:t> we are working and about Thinktravel, encouraging people to “think” and just helped secure an additional £900,000 based on RWC</a:t>
            </a:r>
          </a:p>
          <a:p>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a:t>
            </a:fld>
            <a:endParaRPr lang="en-US" dirty="0"/>
          </a:p>
        </p:txBody>
      </p:sp>
    </p:spTree>
    <p:extLst>
      <p:ext uri="{BB962C8B-B14F-4D97-AF65-F5344CB8AC3E}">
        <p14:creationId xmlns:p14="http://schemas.microsoft.com/office/powerpoint/2010/main" val="35598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 part of the work we are doing we have developed a range of resources….</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a:t>
            </a:fld>
            <a:endParaRPr lang="en-US" dirty="0"/>
          </a:p>
        </p:txBody>
      </p:sp>
    </p:spTree>
    <p:extLst>
      <p:ext uri="{BB962C8B-B14F-4D97-AF65-F5344CB8AC3E}">
        <p14:creationId xmlns:p14="http://schemas.microsoft.com/office/powerpoint/2010/main" val="388533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Workplace engagement started with an events package</a:t>
            </a:r>
            <a:r>
              <a:rPr lang="en-GB" baseline="0" dirty="0" smtClean="0"/>
              <a:t> such as this one at GE Aviation with organised large talks to staff –with World Cup Winning rugby players in attendance…..</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a:t>
            </a:fld>
            <a:endParaRPr lang="en-US" dirty="0"/>
          </a:p>
        </p:txBody>
      </p:sp>
    </p:spTree>
    <p:extLst>
      <p:ext uri="{BB962C8B-B14F-4D97-AF65-F5344CB8AC3E}">
        <p14:creationId xmlns:p14="http://schemas.microsoft.com/office/powerpoint/2010/main" val="414300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included the fun…..with TV cameras, smoothie bikes, driving simulators</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a:t>
            </a:fld>
            <a:endParaRPr lang="en-US" dirty="0"/>
          </a:p>
        </p:txBody>
      </p:sp>
    </p:spTree>
    <p:extLst>
      <p:ext uri="{BB962C8B-B14F-4D97-AF65-F5344CB8AC3E}">
        <p14:creationId xmlns:p14="http://schemas.microsoft.com/office/powerpoint/2010/main" val="3141703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 engagement – progressed to offering mentoring and coaching,</a:t>
            </a:r>
            <a:r>
              <a:rPr lang="en-GB" baseline="0" dirty="0" smtClean="0"/>
              <a:t> helping organisations put systems in place to help potential employees get to them. Putting together packs and also helping employers develop their own induction packs for people being interviewed and new staff</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6</a:t>
            </a:fld>
            <a:endParaRPr lang="en-US" dirty="0"/>
          </a:p>
        </p:txBody>
      </p:sp>
    </p:spTree>
    <p:extLst>
      <p:ext uri="{BB962C8B-B14F-4D97-AF65-F5344CB8AC3E}">
        <p14:creationId xmlns:p14="http://schemas.microsoft.com/office/powerpoint/2010/main" val="399554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Took that one step further, working</a:t>
            </a:r>
            <a:r>
              <a:rPr lang="en-GB" baseline="0" dirty="0" smtClean="0"/>
              <a:t> with the following organisations….</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7</a:t>
            </a:fld>
            <a:endParaRPr lang="en-US" dirty="0"/>
          </a:p>
        </p:txBody>
      </p:sp>
    </p:spTree>
    <p:extLst>
      <p:ext uri="{BB962C8B-B14F-4D97-AF65-F5344CB8AC3E}">
        <p14:creationId xmlns:p14="http://schemas.microsoft.com/office/powerpoint/2010/main" val="2671075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we are doing as part of the job seekers “Pathways to Work” programme……1:1 engagement</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8</a:t>
            </a:fld>
            <a:endParaRPr lang="en-US" dirty="0"/>
          </a:p>
        </p:txBody>
      </p:sp>
    </p:spTree>
    <p:extLst>
      <p:ext uri="{BB962C8B-B14F-4D97-AF65-F5344CB8AC3E}">
        <p14:creationId xmlns:p14="http://schemas.microsoft.com/office/powerpoint/2010/main" val="2795420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training sessions for employment</a:t>
            </a:r>
            <a:r>
              <a:rPr lang="en-GB" baseline="0" dirty="0" smtClean="0"/>
              <a:t> agency training staff </a:t>
            </a:r>
            <a:endParaRPr lang="en-GB"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9</a:t>
            </a:fld>
            <a:endParaRPr lang="en-US" dirty="0"/>
          </a:p>
        </p:txBody>
      </p:sp>
    </p:spTree>
    <p:extLst>
      <p:ext uri="{BB962C8B-B14F-4D97-AF65-F5344CB8AC3E}">
        <p14:creationId xmlns:p14="http://schemas.microsoft.com/office/powerpoint/2010/main" val="3942658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pic>
        <p:nvPicPr>
          <p:cNvPr id="75" name="Picture 74" descr="Cover 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07975" y="774300"/>
            <a:ext cx="7772400" cy="1470025"/>
          </a:xfrm>
        </p:spPr>
        <p:txBody>
          <a:bodyPr lIns="0" tIns="0" rIns="0" bIns="0" anchor="b"/>
          <a:lstStyle>
            <a:lvl1pPr algn="l" rtl="0" eaLnBrk="1" fontAlgn="base" hangingPunct="1">
              <a:spcBef>
                <a:spcPct val="0"/>
              </a:spcBef>
              <a:spcAft>
                <a:spcPct val="0"/>
              </a:spcAft>
              <a:defRPr lang="en-GB" sz="4000" dirty="0">
                <a:solidFill>
                  <a:schemeClr val="accent1"/>
                </a:solidFill>
                <a:latin typeface="+mj-lt"/>
                <a:ea typeface="+mj-ea"/>
                <a:cs typeface="+mj-cs"/>
              </a:defRPr>
            </a:lvl1pPr>
          </a:lstStyle>
          <a:p>
            <a:r>
              <a:rPr lang="en-US" dirty="0" smtClean="0"/>
              <a:t>Cover heading style</a:t>
            </a:r>
            <a:endParaRPr lang="en-GB" dirty="0"/>
          </a:p>
        </p:txBody>
      </p:sp>
      <p:sp>
        <p:nvSpPr>
          <p:cNvPr id="3" name="Subtitle 2"/>
          <p:cNvSpPr>
            <a:spLocks noGrp="1"/>
          </p:cNvSpPr>
          <p:nvPr>
            <p:ph type="subTitle" idx="1" hasCustomPrompt="1"/>
          </p:nvPr>
        </p:nvSpPr>
        <p:spPr>
          <a:xfrm>
            <a:off x="307975" y="2376488"/>
            <a:ext cx="6400800" cy="661680"/>
          </a:xfrm>
          <a:prstGeom prst="rect">
            <a:avLst/>
          </a:prstGeom>
        </p:spPr>
        <p:txBody>
          <a:bodyPr/>
          <a:lstStyle>
            <a:lvl1pPr marL="0" indent="0" algn="l" rtl="0" eaLnBrk="1" fontAlgn="base" hangingPunct="1">
              <a:lnSpc>
                <a:spcPct val="100000"/>
              </a:lnSpc>
              <a:spcBef>
                <a:spcPct val="40000"/>
              </a:spcBef>
              <a:spcAft>
                <a:spcPct val="0"/>
              </a:spcAft>
              <a:buFontTx/>
              <a:buNone/>
              <a:defRPr lang="en-GB" sz="2600" baseline="0" dirty="0">
                <a:solidFill>
                  <a:srgbClr val="BED6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4" name="Text Placeholder 13"/>
          <p:cNvSpPr>
            <a:spLocks noGrp="1"/>
          </p:cNvSpPr>
          <p:nvPr>
            <p:ph type="body" sz="quarter" idx="10" hasCustomPrompt="1"/>
          </p:nvPr>
        </p:nvSpPr>
        <p:spPr>
          <a:xfrm>
            <a:off x="307974" y="3451124"/>
            <a:ext cx="4246563" cy="560438"/>
          </a:xfrm>
          <a:prstGeom prst="rect">
            <a:avLst/>
          </a:prstGeom>
        </p:spPr>
        <p:txBody>
          <a:bodyPr anchor="b"/>
          <a:lstStyle>
            <a:lvl1pPr>
              <a:defRPr sz="1800" baseline="0"/>
            </a:lvl1pPr>
          </a:lstStyle>
          <a:p>
            <a:pPr lvl="0"/>
            <a:r>
              <a:rPr lang="en-US" dirty="0" smtClean="0"/>
              <a:t>Third heading if required</a:t>
            </a:r>
          </a:p>
        </p:txBody>
      </p:sp>
      <p:sp>
        <p:nvSpPr>
          <p:cNvPr id="20" name="Text Placeholder 13"/>
          <p:cNvSpPr>
            <a:spLocks noGrp="1"/>
          </p:cNvSpPr>
          <p:nvPr>
            <p:ph type="body" sz="quarter" idx="11" hasCustomPrompt="1"/>
          </p:nvPr>
        </p:nvSpPr>
        <p:spPr>
          <a:xfrm>
            <a:off x="307974" y="4071942"/>
            <a:ext cx="4246563" cy="560438"/>
          </a:xfrm>
          <a:prstGeom prst="rect">
            <a:avLst/>
          </a:prstGeom>
        </p:spPr>
        <p:txBody>
          <a:bodyPr/>
          <a:lstStyle>
            <a:lvl1pPr>
              <a:defRPr sz="1200"/>
            </a:lvl1pPr>
          </a:lstStyle>
          <a:p>
            <a:pPr lvl="0"/>
            <a:r>
              <a:rPr lang="en-US" dirty="0" smtClean="0"/>
              <a:t>Fourth heading if required</a:t>
            </a:r>
          </a:p>
        </p:txBody>
      </p:sp>
      <p:grpSp>
        <p:nvGrpSpPr>
          <p:cNvPr id="57" name="Group 56"/>
          <p:cNvGrpSpPr/>
          <p:nvPr userDrawn="1"/>
        </p:nvGrpSpPr>
        <p:grpSpPr>
          <a:xfrm>
            <a:off x="6838724" y="280884"/>
            <a:ext cx="2031434" cy="440728"/>
            <a:chOff x="6838724" y="1412999"/>
            <a:chExt cx="2031434" cy="440728"/>
          </a:xfrm>
          <a:solidFill>
            <a:schemeClr val="accent1"/>
          </a:solidFill>
        </p:grpSpPr>
        <p:sp>
          <p:nvSpPr>
            <p:cNvPr id="1031" name="Freeform 7"/>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2" name="Freeform 8"/>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3" name="Freeform 9"/>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4" name="Freeform 10"/>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5" name="Freeform 11"/>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6" name="Freeform 12"/>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7" name="Rectangle 13"/>
            <p:cNvSpPr>
              <a:spLocks noChangeArrowheads="1"/>
            </p:cNvSpPr>
            <p:nvPr userDrawn="1"/>
          </p:nvSpPr>
          <p:spPr bwMode="auto">
            <a:xfrm>
              <a:off x="7994539" y="1423215"/>
              <a:ext cx="81724" cy="4173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8" name="Freeform 14"/>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9" name="Freeform 15"/>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0" name="Freeform 16"/>
            <p:cNvSpPr>
              <a:spLocks/>
            </p:cNvSpPr>
            <p:nvPr userDrawn="1"/>
          </p:nvSpPr>
          <p:spPr bwMode="auto">
            <a:xfrm>
              <a:off x="8589960" y="1412999"/>
              <a:ext cx="280198" cy="440728"/>
            </a:xfrm>
            <a:custGeom>
              <a:avLst/>
              <a:gdLst/>
              <a:ahLst/>
              <a:cxnLst>
                <a:cxn ang="0">
                  <a:pos x="73" y="26"/>
                </a:cxn>
                <a:cxn ang="0">
                  <a:pos x="47" y="20"/>
                </a:cxn>
                <a:cxn ang="0">
                  <a:pos x="26" y="35"/>
                </a:cxn>
                <a:cxn ang="0">
                  <a:pos x="53" y="55"/>
                </a:cxn>
                <a:cxn ang="0">
                  <a:pos x="81" y="90"/>
                </a:cxn>
                <a:cxn ang="0">
                  <a:pos x="34" y="128"/>
                </a:cxn>
                <a:cxn ang="0">
                  <a:pos x="0" y="121"/>
                </a:cxn>
                <a:cxn ang="0">
                  <a:pos x="3" y="98"/>
                </a:cxn>
                <a:cxn ang="0">
                  <a:pos x="34" y="108"/>
                </a:cxn>
                <a:cxn ang="0">
                  <a:pos x="56" y="92"/>
                </a:cxn>
                <a:cxn ang="0">
                  <a:pos x="30" y="72"/>
                </a:cxn>
                <a:cxn ang="0">
                  <a:pos x="1" y="38"/>
                </a:cxn>
                <a:cxn ang="0">
                  <a:pos x="45" y="0"/>
                </a:cxn>
                <a:cxn ang="0">
                  <a:pos x="75" y="7"/>
                </a:cxn>
                <a:cxn ang="0">
                  <a:pos x="73" y="26"/>
                </a:cxn>
              </a:cxnLst>
              <a:rect l="0" t="0" r="r" b="b"/>
              <a:pathLst>
                <a:path w="81" h="128">
                  <a:moveTo>
                    <a:pt x="73" y="26"/>
                  </a:moveTo>
                  <a:cubicBezTo>
                    <a:pt x="65" y="22"/>
                    <a:pt x="57" y="20"/>
                    <a:pt x="47" y="20"/>
                  </a:cubicBezTo>
                  <a:cubicBezTo>
                    <a:pt x="38" y="20"/>
                    <a:pt x="26" y="24"/>
                    <a:pt x="26" y="35"/>
                  </a:cubicBezTo>
                  <a:cubicBezTo>
                    <a:pt x="26" y="47"/>
                    <a:pt x="40" y="50"/>
                    <a:pt x="53" y="55"/>
                  </a:cubicBezTo>
                  <a:cubicBezTo>
                    <a:pt x="69" y="62"/>
                    <a:pt x="81" y="70"/>
                    <a:pt x="81" y="90"/>
                  </a:cubicBezTo>
                  <a:cubicBezTo>
                    <a:pt x="81" y="115"/>
                    <a:pt x="61" y="128"/>
                    <a:pt x="34" y="128"/>
                  </a:cubicBezTo>
                  <a:cubicBezTo>
                    <a:pt x="21" y="128"/>
                    <a:pt x="9" y="125"/>
                    <a:pt x="0" y="121"/>
                  </a:cubicBezTo>
                  <a:cubicBezTo>
                    <a:pt x="3" y="98"/>
                    <a:pt x="3" y="98"/>
                    <a:pt x="3" y="98"/>
                  </a:cubicBezTo>
                  <a:cubicBezTo>
                    <a:pt x="11" y="104"/>
                    <a:pt x="23" y="108"/>
                    <a:pt x="34" y="108"/>
                  </a:cubicBezTo>
                  <a:cubicBezTo>
                    <a:pt x="47" y="108"/>
                    <a:pt x="56" y="103"/>
                    <a:pt x="56" y="92"/>
                  </a:cubicBezTo>
                  <a:cubicBezTo>
                    <a:pt x="56" y="81"/>
                    <a:pt x="43" y="77"/>
                    <a:pt x="30" y="72"/>
                  </a:cubicBezTo>
                  <a:cubicBezTo>
                    <a:pt x="15" y="66"/>
                    <a:pt x="1" y="59"/>
                    <a:pt x="1" y="38"/>
                  </a:cubicBezTo>
                  <a:cubicBezTo>
                    <a:pt x="1" y="13"/>
                    <a:pt x="23" y="0"/>
                    <a:pt x="45" y="0"/>
                  </a:cubicBezTo>
                  <a:cubicBezTo>
                    <a:pt x="58" y="0"/>
                    <a:pt x="67" y="3"/>
                    <a:pt x="75" y="7"/>
                  </a:cubicBezTo>
                  <a:cubicBezTo>
                    <a:pt x="73" y="26"/>
                    <a:pt x="73" y="26"/>
                    <a:pt x="73"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310109" y="6489666"/>
            <a:ext cx="1729499" cy="194230"/>
            <a:chOff x="274596" y="6311548"/>
            <a:chExt cx="1729499" cy="194230"/>
          </a:xfrm>
        </p:grpSpPr>
        <p:sp>
          <p:nvSpPr>
            <p:cNvPr id="59" name="Freeform 5"/>
            <p:cNvSpPr>
              <a:spLocks noEditPoints="1"/>
            </p:cNvSpPr>
            <p:nvPr/>
          </p:nvSpPr>
          <p:spPr bwMode="auto">
            <a:xfrm>
              <a:off x="274596" y="6321664"/>
              <a:ext cx="91045" cy="140277"/>
            </a:xfrm>
            <a:custGeom>
              <a:avLst/>
              <a:gdLst/>
              <a:ahLst/>
              <a:cxnLst>
                <a:cxn ang="0">
                  <a:pos x="17" y="40"/>
                </a:cxn>
                <a:cxn ang="0">
                  <a:pos x="23" y="40"/>
                </a:cxn>
                <a:cxn ang="0">
                  <a:pos x="39" y="27"/>
                </a:cxn>
                <a:cxn ang="0">
                  <a:pos x="23" y="14"/>
                </a:cxn>
                <a:cxn ang="0">
                  <a:pos x="17" y="14"/>
                </a:cxn>
                <a:cxn ang="0">
                  <a:pos x="17" y="40"/>
                </a:cxn>
                <a:cxn ang="0">
                  <a:pos x="0" y="0"/>
                </a:cxn>
                <a:cxn ang="0">
                  <a:pos x="21" y="0"/>
                </a:cxn>
                <a:cxn ang="0">
                  <a:pos x="57" y="26"/>
                </a:cxn>
                <a:cxn ang="0">
                  <a:pos x="24" y="53"/>
                </a:cxn>
                <a:cxn ang="0">
                  <a:pos x="17" y="53"/>
                </a:cxn>
                <a:cxn ang="0">
                  <a:pos x="17" y="86"/>
                </a:cxn>
                <a:cxn ang="0">
                  <a:pos x="0" y="86"/>
                </a:cxn>
                <a:cxn ang="0">
                  <a:pos x="0" y="0"/>
                </a:cxn>
              </a:cxnLst>
              <a:rect l="0" t="0" r="r" b="b"/>
              <a:pathLst>
                <a:path w="57" h="86">
                  <a:moveTo>
                    <a:pt x="17" y="40"/>
                  </a:moveTo>
                  <a:cubicBezTo>
                    <a:pt x="23" y="40"/>
                    <a:pt x="23" y="40"/>
                    <a:pt x="23" y="40"/>
                  </a:cubicBezTo>
                  <a:cubicBezTo>
                    <a:pt x="31" y="40"/>
                    <a:pt x="39" y="37"/>
                    <a:pt x="39" y="27"/>
                  </a:cubicBezTo>
                  <a:cubicBezTo>
                    <a:pt x="39" y="17"/>
                    <a:pt x="32" y="14"/>
                    <a:pt x="23" y="14"/>
                  </a:cubicBezTo>
                  <a:cubicBezTo>
                    <a:pt x="17" y="14"/>
                    <a:pt x="17" y="14"/>
                    <a:pt x="17" y="14"/>
                  </a:cubicBezTo>
                  <a:lnTo>
                    <a:pt x="17" y="40"/>
                  </a:lnTo>
                  <a:close/>
                  <a:moveTo>
                    <a:pt x="0" y="0"/>
                  </a:moveTo>
                  <a:cubicBezTo>
                    <a:pt x="21" y="0"/>
                    <a:pt x="21" y="0"/>
                    <a:pt x="21" y="0"/>
                  </a:cubicBezTo>
                  <a:cubicBezTo>
                    <a:pt x="40" y="0"/>
                    <a:pt x="57" y="6"/>
                    <a:pt x="57" y="26"/>
                  </a:cubicBezTo>
                  <a:cubicBezTo>
                    <a:pt x="57" y="46"/>
                    <a:pt x="42" y="53"/>
                    <a:pt x="24" y="53"/>
                  </a:cubicBezTo>
                  <a:cubicBezTo>
                    <a:pt x="17" y="53"/>
                    <a:pt x="17" y="53"/>
                    <a:pt x="17" y="53"/>
                  </a:cubicBezTo>
                  <a:cubicBezTo>
                    <a:pt x="17" y="86"/>
                    <a:pt x="17" y="86"/>
                    <a:pt x="17" y="86"/>
                  </a:cubicBezTo>
                  <a:cubicBezTo>
                    <a:pt x="0" y="86"/>
                    <a:pt x="0" y="86"/>
                    <a:pt x="0" y="86"/>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Rectangle 6"/>
            <p:cNvSpPr>
              <a:spLocks noChangeArrowheads="1"/>
            </p:cNvSpPr>
            <p:nvPr/>
          </p:nvSpPr>
          <p:spPr bwMode="auto">
            <a:xfrm>
              <a:off x="383176" y="6311548"/>
              <a:ext cx="26976" cy="150394"/>
            </a:xfrm>
            <a:prstGeom prst="rect">
              <a:avLst/>
            </a:prstGeom>
            <a:solidFill>
              <a:srgbClr val="15657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7"/>
            <p:cNvSpPr>
              <a:spLocks noEditPoints="1"/>
            </p:cNvSpPr>
            <p:nvPr/>
          </p:nvSpPr>
          <p:spPr bwMode="auto">
            <a:xfrm>
              <a:off x="431059" y="6356059"/>
              <a:ext cx="91045" cy="107231"/>
            </a:xfrm>
            <a:custGeom>
              <a:avLst/>
              <a:gdLst/>
              <a:ahLst/>
              <a:cxnLst>
                <a:cxn ang="0">
                  <a:pos x="26" y="54"/>
                </a:cxn>
                <a:cxn ang="0">
                  <a:pos x="37" y="49"/>
                </a:cxn>
                <a:cxn ang="0">
                  <a:pos x="41" y="36"/>
                </a:cxn>
                <a:cxn ang="0">
                  <a:pos x="34" y="36"/>
                </a:cxn>
                <a:cxn ang="0">
                  <a:pos x="15" y="47"/>
                </a:cxn>
                <a:cxn ang="0">
                  <a:pos x="26" y="54"/>
                </a:cxn>
                <a:cxn ang="0">
                  <a:pos x="6" y="5"/>
                </a:cxn>
                <a:cxn ang="0">
                  <a:pos x="29" y="0"/>
                </a:cxn>
                <a:cxn ang="0">
                  <a:pos x="56" y="27"/>
                </a:cxn>
                <a:cxn ang="0">
                  <a:pos x="56" y="35"/>
                </a:cxn>
                <a:cxn ang="0">
                  <a:pos x="56" y="51"/>
                </a:cxn>
                <a:cxn ang="0">
                  <a:pos x="57" y="65"/>
                </a:cxn>
                <a:cxn ang="0">
                  <a:pos x="42" y="65"/>
                </a:cxn>
                <a:cxn ang="0">
                  <a:pos x="42" y="55"/>
                </a:cxn>
                <a:cxn ang="0">
                  <a:pos x="41" y="55"/>
                </a:cxn>
                <a:cxn ang="0">
                  <a:pos x="22" y="66"/>
                </a:cxn>
                <a:cxn ang="0">
                  <a:pos x="0" y="48"/>
                </a:cxn>
                <a:cxn ang="0">
                  <a:pos x="11" y="30"/>
                </a:cxn>
                <a:cxn ang="0">
                  <a:pos x="32" y="26"/>
                </a:cxn>
                <a:cxn ang="0">
                  <a:pos x="41" y="26"/>
                </a:cxn>
                <a:cxn ang="0">
                  <a:pos x="26" y="12"/>
                </a:cxn>
                <a:cxn ang="0">
                  <a:pos x="7" y="19"/>
                </a:cxn>
                <a:cxn ang="0">
                  <a:pos x="6" y="5"/>
                </a:cxn>
              </a:cxnLst>
              <a:rect l="0" t="0" r="r" b="b"/>
              <a:pathLst>
                <a:path w="57" h="66">
                  <a:moveTo>
                    <a:pt x="26" y="54"/>
                  </a:moveTo>
                  <a:cubicBezTo>
                    <a:pt x="31" y="54"/>
                    <a:pt x="35" y="52"/>
                    <a:pt x="37" y="49"/>
                  </a:cubicBezTo>
                  <a:cubicBezTo>
                    <a:pt x="40" y="45"/>
                    <a:pt x="41" y="41"/>
                    <a:pt x="41" y="36"/>
                  </a:cubicBezTo>
                  <a:cubicBezTo>
                    <a:pt x="34" y="36"/>
                    <a:pt x="34" y="36"/>
                    <a:pt x="34" y="36"/>
                  </a:cubicBezTo>
                  <a:cubicBezTo>
                    <a:pt x="26" y="36"/>
                    <a:pt x="15" y="37"/>
                    <a:pt x="15" y="47"/>
                  </a:cubicBezTo>
                  <a:cubicBezTo>
                    <a:pt x="15" y="52"/>
                    <a:pt x="20" y="54"/>
                    <a:pt x="26" y="54"/>
                  </a:cubicBezTo>
                  <a:moveTo>
                    <a:pt x="6" y="5"/>
                  </a:moveTo>
                  <a:cubicBezTo>
                    <a:pt x="13" y="2"/>
                    <a:pt x="21" y="0"/>
                    <a:pt x="29" y="0"/>
                  </a:cubicBezTo>
                  <a:cubicBezTo>
                    <a:pt x="48" y="0"/>
                    <a:pt x="56" y="8"/>
                    <a:pt x="56" y="27"/>
                  </a:cubicBezTo>
                  <a:cubicBezTo>
                    <a:pt x="56" y="35"/>
                    <a:pt x="56" y="35"/>
                    <a:pt x="56" y="35"/>
                  </a:cubicBezTo>
                  <a:cubicBezTo>
                    <a:pt x="56" y="41"/>
                    <a:pt x="56" y="46"/>
                    <a:pt x="56" y="51"/>
                  </a:cubicBezTo>
                  <a:cubicBezTo>
                    <a:pt x="56" y="56"/>
                    <a:pt x="56" y="60"/>
                    <a:pt x="57" y="65"/>
                  </a:cubicBezTo>
                  <a:cubicBezTo>
                    <a:pt x="42" y="65"/>
                    <a:pt x="42" y="65"/>
                    <a:pt x="42" y="65"/>
                  </a:cubicBezTo>
                  <a:cubicBezTo>
                    <a:pt x="42" y="62"/>
                    <a:pt x="42" y="57"/>
                    <a:pt x="42" y="55"/>
                  </a:cubicBezTo>
                  <a:cubicBezTo>
                    <a:pt x="41" y="55"/>
                    <a:pt x="41" y="55"/>
                    <a:pt x="41" y="55"/>
                  </a:cubicBezTo>
                  <a:cubicBezTo>
                    <a:pt x="37" y="62"/>
                    <a:pt x="29" y="66"/>
                    <a:pt x="22" y="66"/>
                  </a:cubicBezTo>
                  <a:cubicBezTo>
                    <a:pt x="11" y="66"/>
                    <a:pt x="0" y="60"/>
                    <a:pt x="0" y="48"/>
                  </a:cubicBezTo>
                  <a:cubicBezTo>
                    <a:pt x="0" y="38"/>
                    <a:pt x="4" y="33"/>
                    <a:pt x="11" y="30"/>
                  </a:cubicBezTo>
                  <a:cubicBezTo>
                    <a:pt x="17" y="26"/>
                    <a:pt x="25" y="26"/>
                    <a:pt x="32" y="26"/>
                  </a:cubicBezTo>
                  <a:cubicBezTo>
                    <a:pt x="41" y="26"/>
                    <a:pt x="41" y="26"/>
                    <a:pt x="41" y="26"/>
                  </a:cubicBezTo>
                  <a:cubicBezTo>
                    <a:pt x="41" y="16"/>
                    <a:pt x="36" y="12"/>
                    <a:pt x="26" y="12"/>
                  </a:cubicBezTo>
                  <a:cubicBezTo>
                    <a:pt x="20" y="12"/>
                    <a:pt x="13" y="15"/>
                    <a:pt x="7" y="19"/>
                  </a:cubicBezTo>
                  <a:lnTo>
                    <a:pt x="6" y="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8"/>
            <p:cNvSpPr>
              <a:spLocks/>
            </p:cNvSpPr>
            <p:nvPr/>
          </p:nvSpPr>
          <p:spPr bwMode="auto">
            <a:xfrm>
              <a:off x="545708" y="6356059"/>
              <a:ext cx="93068" cy="105883"/>
            </a:xfrm>
            <a:custGeom>
              <a:avLst/>
              <a:gdLst/>
              <a:ahLst/>
              <a:cxnLst>
                <a:cxn ang="0">
                  <a:pos x="0" y="2"/>
                </a:cxn>
                <a:cxn ang="0">
                  <a:pos x="15" y="2"/>
                </a:cxn>
                <a:cxn ang="0">
                  <a:pos x="15" y="10"/>
                </a:cxn>
                <a:cxn ang="0">
                  <a:pos x="16" y="10"/>
                </a:cxn>
                <a:cxn ang="0">
                  <a:pos x="37" y="0"/>
                </a:cxn>
                <a:cxn ang="0">
                  <a:pos x="58" y="25"/>
                </a:cxn>
                <a:cxn ang="0">
                  <a:pos x="58" y="65"/>
                </a:cxn>
                <a:cxn ang="0">
                  <a:pos x="42" y="65"/>
                </a:cxn>
                <a:cxn ang="0">
                  <a:pos x="42" y="31"/>
                </a:cxn>
                <a:cxn ang="0">
                  <a:pos x="31" y="13"/>
                </a:cxn>
                <a:cxn ang="0">
                  <a:pos x="16" y="34"/>
                </a:cxn>
                <a:cxn ang="0">
                  <a:pos x="16" y="65"/>
                </a:cxn>
                <a:cxn ang="0">
                  <a:pos x="0" y="65"/>
                </a:cxn>
                <a:cxn ang="0">
                  <a:pos x="0" y="2"/>
                </a:cxn>
              </a:cxnLst>
              <a:rect l="0" t="0" r="r" b="b"/>
              <a:pathLst>
                <a:path w="58" h="65">
                  <a:moveTo>
                    <a:pt x="0" y="2"/>
                  </a:moveTo>
                  <a:cubicBezTo>
                    <a:pt x="15" y="2"/>
                    <a:pt x="15" y="2"/>
                    <a:pt x="15" y="2"/>
                  </a:cubicBezTo>
                  <a:cubicBezTo>
                    <a:pt x="15" y="10"/>
                    <a:pt x="15" y="10"/>
                    <a:pt x="15" y="10"/>
                  </a:cubicBezTo>
                  <a:cubicBezTo>
                    <a:pt x="16" y="10"/>
                    <a:pt x="16" y="10"/>
                    <a:pt x="16" y="10"/>
                  </a:cubicBezTo>
                  <a:cubicBezTo>
                    <a:pt x="21" y="3"/>
                    <a:pt x="28" y="0"/>
                    <a:pt x="37" y="0"/>
                  </a:cubicBezTo>
                  <a:cubicBezTo>
                    <a:pt x="51" y="0"/>
                    <a:pt x="58" y="11"/>
                    <a:pt x="58" y="25"/>
                  </a:cubicBezTo>
                  <a:cubicBezTo>
                    <a:pt x="58" y="65"/>
                    <a:pt x="58" y="65"/>
                    <a:pt x="58" y="65"/>
                  </a:cubicBezTo>
                  <a:cubicBezTo>
                    <a:pt x="42" y="65"/>
                    <a:pt x="42" y="65"/>
                    <a:pt x="42" y="65"/>
                  </a:cubicBezTo>
                  <a:cubicBezTo>
                    <a:pt x="42" y="31"/>
                    <a:pt x="42" y="31"/>
                    <a:pt x="42" y="31"/>
                  </a:cubicBezTo>
                  <a:cubicBezTo>
                    <a:pt x="42" y="23"/>
                    <a:pt x="41" y="13"/>
                    <a:pt x="31" y="13"/>
                  </a:cubicBezTo>
                  <a:cubicBezTo>
                    <a:pt x="19" y="13"/>
                    <a:pt x="16" y="26"/>
                    <a:pt x="16" y="34"/>
                  </a:cubicBezTo>
                  <a:cubicBezTo>
                    <a:pt x="16" y="65"/>
                    <a:pt x="16" y="65"/>
                    <a:pt x="16"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9"/>
            <p:cNvSpPr>
              <a:spLocks noEditPoints="1"/>
            </p:cNvSpPr>
            <p:nvPr/>
          </p:nvSpPr>
          <p:spPr bwMode="auto">
            <a:xfrm>
              <a:off x="721729" y="6321664"/>
              <a:ext cx="116673" cy="140277"/>
            </a:xfrm>
            <a:custGeom>
              <a:avLst/>
              <a:gdLst/>
              <a:ahLst/>
              <a:cxnLst>
                <a:cxn ang="0">
                  <a:pos x="17" y="72"/>
                </a:cxn>
                <a:cxn ang="0">
                  <a:pos x="27" y="72"/>
                </a:cxn>
                <a:cxn ang="0">
                  <a:pos x="55" y="43"/>
                </a:cxn>
                <a:cxn ang="0">
                  <a:pos x="27" y="14"/>
                </a:cxn>
                <a:cxn ang="0">
                  <a:pos x="17" y="14"/>
                </a:cxn>
                <a:cxn ang="0">
                  <a:pos x="17" y="72"/>
                </a:cxn>
                <a:cxn ang="0">
                  <a:pos x="0" y="0"/>
                </a:cxn>
                <a:cxn ang="0">
                  <a:pos x="24" y="0"/>
                </a:cxn>
                <a:cxn ang="0">
                  <a:pos x="73" y="43"/>
                </a:cxn>
                <a:cxn ang="0">
                  <a:pos x="24" y="86"/>
                </a:cxn>
                <a:cxn ang="0">
                  <a:pos x="0" y="86"/>
                </a:cxn>
                <a:cxn ang="0">
                  <a:pos x="0" y="0"/>
                </a:cxn>
              </a:cxnLst>
              <a:rect l="0" t="0" r="r" b="b"/>
              <a:pathLst>
                <a:path w="73" h="86">
                  <a:moveTo>
                    <a:pt x="17" y="72"/>
                  </a:moveTo>
                  <a:cubicBezTo>
                    <a:pt x="27" y="72"/>
                    <a:pt x="27" y="72"/>
                    <a:pt x="27" y="72"/>
                  </a:cubicBezTo>
                  <a:cubicBezTo>
                    <a:pt x="41" y="72"/>
                    <a:pt x="55" y="62"/>
                    <a:pt x="55" y="43"/>
                  </a:cubicBezTo>
                  <a:cubicBezTo>
                    <a:pt x="55" y="24"/>
                    <a:pt x="41" y="14"/>
                    <a:pt x="27" y="14"/>
                  </a:cubicBezTo>
                  <a:cubicBezTo>
                    <a:pt x="17" y="14"/>
                    <a:pt x="17" y="14"/>
                    <a:pt x="17" y="14"/>
                  </a:cubicBezTo>
                  <a:lnTo>
                    <a:pt x="17" y="72"/>
                  </a:lnTo>
                  <a:close/>
                  <a:moveTo>
                    <a:pt x="0" y="0"/>
                  </a:moveTo>
                  <a:cubicBezTo>
                    <a:pt x="24" y="0"/>
                    <a:pt x="24" y="0"/>
                    <a:pt x="24" y="0"/>
                  </a:cubicBezTo>
                  <a:cubicBezTo>
                    <a:pt x="50" y="0"/>
                    <a:pt x="73" y="9"/>
                    <a:pt x="73" y="43"/>
                  </a:cubicBezTo>
                  <a:cubicBezTo>
                    <a:pt x="73" y="77"/>
                    <a:pt x="50" y="86"/>
                    <a:pt x="24" y="86"/>
                  </a:cubicBezTo>
                  <a:cubicBezTo>
                    <a:pt x="0" y="86"/>
                    <a:pt x="0" y="86"/>
                    <a:pt x="0" y="86"/>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10"/>
            <p:cNvSpPr>
              <a:spLocks noEditPoints="1"/>
            </p:cNvSpPr>
            <p:nvPr/>
          </p:nvSpPr>
          <p:spPr bwMode="auto">
            <a:xfrm>
              <a:off x="854587" y="6356059"/>
              <a:ext cx="95766" cy="107231"/>
            </a:xfrm>
            <a:custGeom>
              <a:avLst/>
              <a:gdLst/>
              <a:ahLst/>
              <a:cxnLst>
                <a:cxn ang="0">
                  <a:pos x="44" y="27"/>
                </a:cxn>
                <a:cxn ang="0">
                  <a:pos x="31" y="12"/>
                </a:cxn>
                <a:cxn ang="0">
                  <a:pos x="16" y="27"/>
                </a:cxn>
                <a:cxn ang="0">
                  <a:pos x="44" y="27"/>
                </a:cxn>
                <a:cxn ang="0">
                  <a:pos x="55" y="61"/>
                </a:cxn>
                <a:cxn ang="0">
                  <a:pos x="33" y="66"/>
                </a:cxn>
                <a:cxn ang="0">
                  <a:pos x="0" y="34"/>
                </a:cxn>
                <a:cxn ang="0">
                  <a:pos x="30" y="0"/>
                </a:cxn>
                <a:cxn ang="0">
                  <a:pos x="60" y="38"/>
                </a:cxn>
                <a:cxn ang="0">
                  <a:pos x="16" y="38"/>
                </a:cxn>
                <a:cxn ang="0">
                  <a:pos x="34" y="54"/>
                </a:cxn>
                <a:cxn ang="0">
                  <a:pos x="55" y="48"/>
                </a:cxn>
                <a:cxn ang="0">
                  <a:pos x="55" y="61"/>
                </a:cxn>
              </a:cxnLst>
              <a:rect l="0" t="0" r="r" b="b"/>
              <a:pathLst>
                <a:path w="60" h="66">
                  <a:moveTo>
                    <a:pt x="44" y="27"/>
                  </a:moveTo>
                  <a:cubicBezTo>
                    <a:pt x="44" y="19"/>
                    <a:pt x="40" y="12"/>
                    <a:pt x="31" y="12"/>
                  </a:cubicBezTo>
                  <a:cubicBezTo>
                    <a:pt x="21" y="12"/>
                    <a:pt x="17" y="19"/>
                    <a:pt x="16" y="27"/>
                  </a:cubicBezTo>
                  <a:lnTo>
                    <a:pt x="44" y="27"/>
                  </a:lnTo>
                  <a:close/>
                  <a:moveTo>
                    <a:pt x="55" y="61"/>
                  </a:moveTo>
                  <a:cubicBezTo>
                    <a:pt x="49" y="65"/>
                    <a:pt x="42" y="66"/>
                    <a:pt x="33" y="66"/>
                  </a:cubicBezTo>
                  <a:cubicBezTo>
                    <a:pt x="12" y="66"/>
                    <a:pt x="0" y="54"/>
                    <a:pt x="0" y="34"/>
                  </a:cubicBezTo>
                  <a:cubicBezTo>
                    <a:pt x="0" y="15"/>
                    <a:pt x="10" y="0"/>
                    <a:pt x="30" y="0"/>
                  </a:cubicBezTo>
                  <a:cubicBezTo>
                    <a:pt x="53" y="0"/>
                    <a:pt x="60" y="16"/>
                    <a:pt x="60" y="38"/>
                  </a:cubicBezTo>
                  <a:cubicBezTo>
                    <a:pt x="16" y="38"/>
                    <a:pt x="16" y="38"/>
                    <a:pt x="16" y="38"/>
                  </a:cubicBezTo>
                  <a:cubicBezTo>
                    <a:pt x="17" y="49"/>
                    <a:pt x="24" y="54"/>
                    <a:pt x="34" y="54"/>
                  </a:cubicBezTo>
                  <a:cubicBezTo>
                    <a:pt x="42" y="54"/>
                    <a:pt x="49" y="51"/>
                    <a:pt x="55" y="48"/>
                  </a:cubicBezTo>
                  <a:lnTo>
                    <a:pt x="55" y="61"/>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11"/>
            <p:cNvSpPr>
              <a:spLocks/>
            </p:cNvSpPr>
            <p:nvPr/>
          </p:nvSpPr>
          <p:spPr bwMode="auto">
            <a:xfrm>
              <a:off x="964516" y="6356059"/>
              <a:ext cx="72162" cy="107231"/>
            </a:xfrm>
            <a:custGeom>
              <a:avLst/>
              <a:gdLst/>
              <a:ahLst/>
              <a:cxnLst>
                <a:cxn ang="0">
                  <a:pos x="41" y="15"/>
                </a:cxn>
                <a:cxn ang="0">
                  <a:pos x="26" y="12"/>
                </a:cxn>
                <a:cxn ang="0">
                  <a:pos x="17" y="19"/>
                </a:cxn>
                <a:cxn ang="0">
                  <a:pos x="45" y="46"/>
                </a:cxn>
                <a:cxn ang="0">
                  <a:pos x="19" y="66"/>
                </a:cxn>
                <a:cxn ang="0">
                  <a:pos x="0" y="64"/>
                </a:cxn>
                <a:cxn ang="0">
                  <a:pos x="1" y="50"/>
                </a:cxn>
                <a:cxn ang="0">
                  <a:pos x="17" y="54"/>
                </a:cxn>
                <a:cxn ang="0">
                  <a:pos x="28" y="47"/>
                </a:cxn>
                <a:cxn ang="0">
                  <a:pos x="0" y="20"/>
                </a:cxn>
                <a:cxn ang="0">
                  <a:pos x="24" y="0"/>
                </a:cxn>
                <a:cxn ang="0">
                  <a:pos x="42" y="3"/>
                </a:cxn>
                <a:cxn ang="0">
                  <a:pos x="41" y="15"/>
                </a:cxn>
              </a:cxnLst>
              <a:rect l="0" t="0" r="r" b="b"/>
              <a:pathLst>
                <a:path w="45" h="66">
                  <a:moveTo>
                    <a:pt x="41" y="15"/>
                  </a:moveTo>
                  <a:cubicBezTo>
                    <a:pt x="36" y="13"/>
                    <a:pt x="32" y="12"/>
                    <a:pt x="26" y="12"/>
                  </a:cubicBezTo>
                  <a:cubicBezTo>
                    <a:pt x="22" y="12"/>
                    <a:pt x="17" y="14"/>
                    <a:pt x="17" y="19"/>
                  </a:cubicBezTo>
                  <a:cubicBezTo>
                    <a:pt x="17" y="29"/>
                    <a:pt x="45" y="23"/>
                    <a:pt x="45" y="46"/>
                  </a:cubicBezTo>
                  <a:cubicBezTo>
                    <a:pt x="45" y="61"/>
                    <a:pt x="32" y="66"/>
                    <a:pt x="19" y="66"/>
                  </a:cubicBezTo>
                  <a:cubicBezTo>
                    <a:pt x="13" y="66"/>
                    <a:pt x="6" y="65"/>
                    <a:pt x="0" y="64"/>
                  </a:cubicBezTo>
                  <a:cubicBezTo>
                    <a:pt x="1" y="50"/>
                    <a:pt x="1" y="50"/>
                    <a:pt x="1" y="50"/>
                  </a:cubicBezTo>
                  <a:cubicBezTo>
                    <a:pt x="6" y="53"/>
                    <a:pt x="12" y="54"/>
                    <a:pt x="17" y="54"/>
                  </a:cubicBezTo>
                  <a:cubicBezTo>
                    <a:pt x="21" y="54"/>
                    <a:pt x="28" y="53"/>
                    <a:pt x="28" y="47"/>
                  </a:cubicBezTo>
                  <a:cubicBezTo>
                    <a:pt x="28" y="34"/>
                    <a:pt x="0" y="43"/>
                    <a:pt x="0" y="20"/>
                  </a:cubicBezTo>
                  <a:cubicBezTo>
                    <a:pt x="0" y="6"/>
                    <a:pt x="11" y="0"/>
                    <a:pt x="24" y="0"/>
                  </a:cubicBezTo>
                  <a:cubicBezTo>
                    <a:pt x="32" y="0"/>
                    <a:pt x="37" y="1"/>
                    <a:pt x="42" y="3"/>
                  </a:cubicBezTo>
                  <a:lnTo>
                    <a:pt x="41" y="1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12"/>
            <p:cNvSpPr>
              <a:spLocks noEditPoints="1"/>
            </p:cNvSpPr>
            <p:nvPr/>
          </p:nvSpPr>
          <p:spPr bwMode="auto">
            <a:xfrm>
              <a:off x="1057584" y="6313571"/>
              <a:ext cx="26976" cy="148370"/>
            </a:xfrm>
            <a:custGeom>
              <a:avLst/>
              <a:gdLst/>
              <a:ahLst/>
              <a:cxnLst>
                <a:cxn ang="0">
                  <a:pos x="0" y="67"/>
                </a:cxn>
                <a:cxn ang="0">
                  <a:pos x="40" y="67"/>
                </a:cxn>
                <a:cxn ang="0">
                  <a:pos x="40" y="220"/>
                </a:cxn>
                <a:cxn ang="0">
                  <a:pos x="0" y="220"/>
                </a:cxn>
                <a:cxn ang="0">
                  <a:pos x="0" y="67"/>
                </a:cxn>
                <a:cxn ang="0">
                  <a:pos x="0" y="0"/>
                </a:cxn>
                <a:cxn ang="0">
                  <a:pos x="40" y="0"/>
                </a:cxn>
                <a:cxn ang="0">
                  <a:pos x="40" y="38"/>
                </a:cxn>
                <a:cxn ang="0">
                  <a:pos x="0" y="38"/>
                </a:cxn>
                <a:cxn ang="0">
                  <a:pos x="0" y="0"/>
                </a:cxn>
              </a:cxnLst>
              <a:rect l="0" t="0" r="r" b="b"/>
              <a:pathLst>
                <a:path w="40" h="220">
                  <a:moveTo>
                    <a:pt x="0" y="67"/>
                  </a:moveTo>
                  <a:lnTo>
                    <a:pt x="40" y="67"/>
                  </a:lnTo>
                  <a:lnTo>
                    <a:pt x="40" y="220"/>
                  </a:lnTo>
                  <a:lnTo>
                    <a:pt x="0" y="220"/>
                  </a:lnTo>
                  <a:lnTo>
                    <a:pt x="0" y="67"/>
                  </a:lnTo>
                  <a:close/>
                  <a:moveTo>
                    <a:pt x="0" y="0"/>
                  </a:moveTo>
                  <a:lnTo>
                    <a:pt x="40" y="0"/>
                  </a:lnTo>
                  <a:lnTo>
                    <a:pt x="40" y="38"/>
                  </a:lnTo>
                  <a:lnTo>
                    <a:pt x="0" y="38"/>
                  </a:ln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13"/>
            <p:cNvSpPr>
              <a:spLocks noEditPoints="1"/>
            </p:cNvSpPr>
            <p:nvPr/>
          </p:nvSpPr>
          <p:spPr bwMode="auto">
            <a:xfrm>
              <a:off x="1105467" y="6356059"/>
              <a:ext cx="99138" cy="149719"/>
            </a:xfrm>
            <a:custGeom>
              <a:avLst/>
              <a:gdLst/>
              <a:ahLst/>
              <a:cxnLst>
                <a:cxn ang="0">
                  <a:pos x="45" y="33"/>
                </a:cxn>
                <a:cxn ang="0">
                  <a:pos x="32" y="13"/>
                </a:cxn>
                <a:cxn ang="0">
                  <a:pos x="17" y="33"/>
                </a:cxn>
                <a:cxn ang="0">
                  <a:pos x="31" y="52"/>
                </a:cxn>
                <a:cxn ang="0">
                  <a:pos x="45" y="33"/>
                </a:cxn>
                <a:cxn ang="0">
                  <a:pos x="62" y="2"/>
                </a:cxn>
                <a:cxn ang="0">
                  <a:pos x="62" y="59"/>
                </a:cxn>
                <a:cxn ang="0">
                  <a:pos x="29" y="92"/>
                </a:cxn>
                <a:cxn ang="0">
                  <a:pos x="7" y="88"/>
                </a:cxn>
                <a:cxn ang="0">
                  <a:pos x="8" y="74"/>
                </a:cxn>
                <a:cxn ang="0">
                  <a:pos x="27" y="79"/>
                </a:cxn>
                <a:cxn ang="0">
                  <a:pos x="45" y="55"/>
                </a:cxn>
                <a:cxn ang="0">
                  <a:pos x="45" y="55"/>
                </a:cxn>
                <a:cxn ang="0">
                  <a:pos x="26" y="65"/>
                </a:cxn>
                <a:cxn ang="0">
                  <a:pos x="0" y="33"/>
                </a:cxn>
                <a:cxn ang="0">
                  <a:pos x="27" y="0"/>
                </a:cxn>
                <a:cxn ang="0">
                  <a:pos x="46" y="10"/>
                </a:cxn>
                <a:cxn ang="0">
                  <a:pos x="46" y="10"/>
                </a:cxn>
                <a:cxn ang="0">
                  <a:pos x="46" y="2"/>
                </a:cxn>
                <a:cxn ang="0">
                  <a:pos x="62" y="2"/>
                </a:cxn>
              </a:cxnLst>
              <a:rect l="0" t="0" r="r" b="b"/>
              <a:pathLst>
                <a:path w="62" h="92">
                  <a:moveTo>
                    <a:pt x="45" y="33"/>
                  </a:moveTo>
                  <a:cubicBezTo>
                    <a:pt x="45" y="22"/>
                    <a:pt x="41" y="13"/>
                    <a:pt x="32" y="13"/>
                  </a:cubicBezTo>
                  <a:cubicBezTo>
                    <a:pt x="21" y="13"/>
                    <a:pt x="17" y="23"/>
                    <a:pt x="17" y="33"/>
                  </a:cubicBezTo>
                  <a:cubicBezTo>
                    <a:pt x="17" y="42"/>
                    <a:pt x="22" y="52"/>
                    <a:pt x="31" y="52"/>
                  </a:cubicBezTo>
                  <a:cubicBezTo>
                    <a:pt x="41" y="52"/>
                    <a:pt x="45" y="43"/>
                    <a:pt x="45" y="33"/>
                  </a:cubicBezTo>
                  <a:moveTo>
                    <a:pt x="62" y="2"/>
                  </a:moveTo>
                  <a:cubicBezTo>
                    <a:pt x="62" y="59"/>
                    <a:pt x="62" y="59"/>
                    <a:pt x="62" y="59"/>
                  </a:cubicBezTo>
                  <a:cubicBezTo>
                    <a:pt x="62" y="76"/>
                    <a:pt x="55" y="92"/>
                    <a:pt x="29" y="92"/>
                  </a:cubicBezTo>
                  <a:cubicBezTo>
                    <a:pt x="22" y="92"/>
                    <a:pt x="15" y="91"/>
                    <a:pt x="7" y="88"/>
                  </a:cubicBezTo>
                  <a:cubicBezTo>
                    <a:pt x="8" y="74"/>
                    <a:pt x="8" y="74"/>
                    <a:pt x="8" y="74"/>
                  </a:cubicBezTo>
                  <a:cubicBezTo>
                    <a:pt x="13" y="77"/>
                    <a:pt x="21" y="79"/>
                    <a:pt x="27" y="79"/>
                  </a:cubicBezTo>
                  <a:cubicBezTo>
                    <a:pt x="45" y="79"/>
                    <a:pt x="45" y="66"/>
                    <a:pt x="45" y="55"/>
                  </a:cubicBezTo>
                  <a:cubicBezTo>
                    <a:pt x="45" y="55"/>
                    <a:pt x="45" y="55"/>
                    <a:pt x="45" y="55"/>
                  </a:cubicBezTo>
                  <a:cubicBezTo>
                    <a:pt x="42" y="60"/>
                    <a:pt x="35" y="65"/>
                    <a:pt x="26" y="65"/>
                  </a:cubicBezTo>
                  <a:cubicBezTo>
                    <a:pt x="7" y="65"/>
                    <a:pt x="0" y="50"/>
                    <a:pt x="0" y="33"/>
                  </a:cubicBezTo>
                  <a:cubicBezTo>
                    <a:pt x="0" y="18"/>
                    <a:pt x="8" y="0"/>
                    <a:pt x="27" y="0"/>
                  </a:cubicBezTo>
                  <a:cubicBezTo>
                    <a:pt x="35" y="0"/>
                    <a:pt x="42" y="3"/>
                    <a:pt x="46" y="10"/>
                  </a:cubicBezTo>
                  <a:cubicBezTo>
                    <a:pt x="46" y="10"/>
                    <a:pt x="46" y="10"/>
                    <a:pt x="46" y="10"/>
                  </a:cubicBezTo>
                  <a:cubicBezTo>
                    <a:pt x="46" y="2"/>
                    <a:pt x="46" y="2"/>
                    <a:pt x="46" y="2"/>
                  </a:cubicBezTo>
                  <a:lnTo>
                    <a:pt x="62"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14"/>
            <p:cNvSpPr>
              <a:spLocks/>
            </p:cNvSpPr>
            <p:nvPr/>
          </p:nvSpPr>
          <p:spPr bwMode="auto">
            <a:xfrm>
              <a:off x="1231581" y="6356059"/>
              <a:ext cx="92394" cy="105883"/>
            </a:xfrm>
            <a:custGeom>
              <a:avLst/>
              <a:gdLst/>
              <a:ahLst/>
              <a:cxnLst>
                <a:cxn ang="0">
                  <a:pos x="0" y="2"/>
                </a:cxn>
                <a:cxn ang="0">
                  <a:pos x="15" y="2"/>
                </a:cxn>
                <a:cxn ang="0">
                  <a:pos x="15" y="10"/>
                </a:cxn>
                <a:cxn ang="0">
                  <a:pos x="16" y="10"/>
                </a:cxn>
                <a:cxn ang="0">
                  <a:pos x="36" y="0"/>
                </a:cxn>
                <a:cxn ang="0">
                  <a:pos x="58" y="25"/>
                </a:cxn>
                <a:cxn ang="0">
                  <a:pos x="58" y="65"/>
                </a:cxn>
                <a:cxn ang="0">
                  <a:pos x="41" y="65"/>
                </a:cxn>
                <a:cxn ang="0">
                  <a:pos x="41" y="31"/>
                </a:cxn>
                <a:cxn ang="0">
                  <a:pos x="31" y="13"/>
                </a:cxn>
                <a:cxn ang="0">
                  <a:pos x="16" y="34"/>
                </a:cxn>
                <a:cxn ang="0">
                  <a:pos x="16" y="65"/>
                </a:cxn>
                <a:cxn ang="0">
                  <a:pos x="0" y="65"/>
                </a:cxn>
                <a:cxn ang="0">
                  <a:pos x="0" y="2"/>
                </a:cxn>
              </a:cxnLst>
              <a:rect l="0" t="0" r="r" b="b"/>
              <a:pathLst>
                <a:path w="58" h="65">
                  <a:moveTo>
                    <a:pt x="0" y="2"/>
                  </a:moveTo>
                  <a:cubicBezTo>
                    <a:pt x="15" y="2"/>
                    <a:pt x="15" y="2"/>
                    <a:pt x="15" y="2"/>
                  </a:cubicBezTo>
                  <a:cubicBezTo>
                    <a:pt x="15" y="10"/>
                    <a:pt x="15" y="10"/>
                    <a:pt x="15" y="10"/>
                  </a:cubicBezTo>
                  <a:cubicBezTo>
                    <a:pt x="16" y="10"/>
                    <a:pt x="16" y="10"/>
                    <a:pt x="16" y="10"/>
                  </a:cubicBezTo>
                  <a:cubicBezTo>
                    <a:pt x="21" y="3"/>
                    <a:pt x="28" y="0"/>
                    <a:pt x="36" y="0"/>
                  </a:cubicBezTo>
                  <a:cubicBezTo>
                    <a:pt x="51" y="0"/>
                    <a:pt x="58" y="11"/>
                    <a:pt x="58" y="25"/>
                  </a:cubicBezTo>
                  <a:cubicBezTo>
                    <a:pt x="58" y="65"/>
                    <a:pt x="58" y="65"/>
                    <a:pt x="58" y="65"/>
                  </a:cubicBezTo>
                  <a:cubicBezTo>
                    <a:pt x="41" y="65"/>
                    <a:pt x="41" y="65"/>
                    <a:pt x="41" y="65"/>
                  </a:cubicBezTo>
                  <a:cubicBezTo>
                    <a:pt x="41" y="31"/>
                    <a:pt x="41" y="31"/>
                    <a:pt x="41" y="31"/>
                  </a:cubicBezTo>
                  <a:cubicBezTo>
                    <a:pt x="41" y="23"/>
                    <a:pt x="41" y="13"/>
                    <a:pt x="31" y="13"/>
                  </a:cubicBezTo>
                  <a:cubicBezTo>
                    <a:pt x="19" y="13"/>
                    <a:pt x="16" y="26"/>
                    <a:pt x="16" y="34"/>
                  </a:cubicBezTo>
                  <a:cubicBezTo>
                    <a:pt x="16" y="65"/>
                    <a:pt x="16" y="65"/>
                    <a:pt x="16"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15"/>
            <p:cNvSpPr>
              <a:spLocks/>
            </p:cNvSpPr>
            <p:nvPr/>
          </p:nvSpPr>
          <p:spPr bwMode="auto">
            <a:xfrm>
              <a:off x="1406927" y="6321664"/>
              <a:ext cx="81604" cy="140277"/>
            </a:xfrm>
            <a:custGeom>
              <a:avLst/>
              <a:gdLst/>
              <a:ahLst/>
              <a:cxnLst>
                <a:cxn ang="0">
                  <a:pos x="0" y="0"/>
                </a:cxn>
                <a:cxn ang="0">
                  <a:pos x="121" y="0"/>
                </a:cxn>
                <a:cxn ang="0">
                  <a:pos x="121" y="34"/>
                </a:cxn>
                <a:cxn ang="0">
                  <a:pos x="43" y="34"/>
                </a:cxn>
                <a:cxn ang="0">
                  <a:pos x="43" y="84"/>
                </a:cxn>
                <a:cxn ang="0">
                  <a:pos x="114" y="84"/>
                </a:cxn>
                <a:cxn ang="0">
                  <a:pos x="114" y="116"/>
                </a:cxn>
                <a:cxn ang="0">
                  <a:pos x="43" y="116"/>
                </a:cxn>
                <a:cxn ang="0">
                  <a:pos x="43" y="174"/>
                </a:cxn>
                <a:cxn ang="0">
                  <a:pos x="121" y="174"/>
                </a:cxn>
                <a:cxn ang="0">
                  <a:pos x="121" y="208"/>
                </a:cxn>
                <a:cxn ang="0">
                  <a:pos x="0" y="208"/>
                </a:cxn>
                <a:cxn ang="0">
                  <a:pos x="0" y="0"/>
                </a:cxn>
              </a:cxnLst>
              <a:rect l="0" t="0" r="r" b="b"/>
              <a:pathLst>
                <a:path w="121" h="208">
                  <a:moveTo>
                    <a:pt x="0" y="0"/>
                  </a:moveTo>
                  <a:lnTo>
                    <a:pt x="121" y="0"/>
                  </a:lnTo>
                  <a:lnTo>
                    <a:pt x="121" y="34"/>
                  </a:lnTo>
                  <a:lnTo>
                    <a:pt x="43" y="34"/>
                  </a:lnTo>
                  <a:lnTo>
                    <a:pt x="43" y="84"/>
                  </a:lnTo>
                  <a:lnTo>
                    <a:pt x="114" y="84"/>
                  </a:lnTo>
                  <a:lnTo>
                    <a:pt x="114" y="116"/>
                  </a:lnTo>
                  <a:lnTo>
                    <a:pt x="43" y="116"/>
                  </a:lnTo>
                  <a:lnTo>
                    <a:pt x="43" y="174"/>
                  </a:lnTo>
                  <a:lnTo>
                    <a:pt x="121" y="174"/>
                  </a:lnTo>
                  <a:lnTo>
                    <a:pt x="121" y="208"/>
                  </a:lnTo>
                  <a:lnTo>
                    <a:pt x="0" y="208"/>
                  </a:ln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16"/>
            <p:cNvSpPr>
              <a:spLocks/>
            </p:cNvSpPr>
            <p:nvPr/>
          </p:nvSpPr>
          <p:spPr bwMode="auto">
            <a:xfrm>
              <a:off x="1514158" y="6356059"/>
              <a:ext cx="93068" cy="105883"/>
            </a:xfrm>
            <a:custGeom>
              <a:avLst/>
              <a:gdLst/>
              <a:ahLst/>
              <a:cxnLst>
                <a:cxn ang="0">
                  <a:pos x="0" y="2"/>
                </a:cxn>
                <a:cxn ang="0">
                  <a:pos x="16" y="2"/>
                </a:cxn>
                <a:cxn ang="0">
                  <a:pos x="16" y="10"/>
                </a:cxn>
                <a:cxn ang="0">
                  <a:pos x="16" y="10"/>
                </a:cxn>
                <a:cxn ang="0">
                  <a:pos x="37" y="0"/>
                </a:cxn>
                <a:cxn ang="0">
                  <a:pos x="58" y="25"/>
                </a:cxn>
                <a:cxn ang="0">
                  <a:pos x="58" y="65"/>
                </a:cxn>
                <a:cxn ang="0">
                  <a:pos x="42" y="65"/>
                </a:cxn>
                <a:cxn ang="0">
                  <a:pos x="42" y="31"/>
                </a:cxn>
                <a:cxn ang="0">
                  <a:pos x="31" y="13"/>
                </a:cxn>
                <a:cxn ang="0">
                  <a:pos x="17" y="34"/>
                </a:cxn>
                <a:cxn ang="0">
                  <a:pos x="17" y="65"/>
                </a:cxn>
                <a:cxn ang="0">
                  <a:pos x="0" y="65"/>
                </a:cxn>
                <a:cxn ang="0">
                  <a:pos x="0" y="2"/>
                </a:cxn>
              </a:cxnLst>
              <a:rect l="0" t="0" r="r" b="b"/>
              <a:pathLst>
                <a:path w="58" h="65">
                  <a:moveTo>
                    <a:pt x="0" y="2"/>
                  </a:moveTo>
                  <a:cubicBezTo>
                    <a:pt x="16" y="2"/>
                    <a:pt x="16" y="2"/>
                    <a:pt x="16" y="2"/>
                  </a:cubicBezTo>
                  <a:cubicBezTo>
                    <a:pt x="16" y="10"/>
                    <a:pt x="16" y="10"/>
                    <a:pt x="16" y="10"/>
                  </a:cubicBezTo>
                  <a:cubicBezTo>
                    <a:pt x="16" y="10"/>
                    <a:pt x="16" y="10"/>
                    <a:pt x="16" y="10"/>
                  </a:cubicBezTo>
                  <a:cubicBezTo>
                    <a:pt x="21" y="3"/>
                    <a:pt x="28" y="0"/>
                    <a:pt x="37" y="0"/>
                  </a:cubicBezTo>
                  <a:cubicBezTo>
                    <a:pt x="52" y="0"/>
                    <a:pt x="58" y="11"/>
                    <a:pt x="58" y="25"/>
                  </a:cubicBezTo>
                  <a:cubicBezTo>
                    <a:pt x="58" y="65"/>
                    <a:pt x="58" y="65"/>
                    <a:pt x="58" y="65"/>
                  </a:cubicBezTo>
                  <a:cubicBezTo>
                    <a:pt x="42" y="65"/>
                    <a:pt x="42" y="65"/>
                    <a:pt x="42" y="65"/>
                  </a:cubicBezTo>
                  <a:cubicBezTo>
                    <a:pt x="42" y="31"/>
                    <a:pt x="42" y="31"/>
                    <a:pt x="42" y="31"/>
                  </a:cubicBezTo>
                  <a:cubicBezTo>
                    <a:pt x="42" y="23"/>
                    <a:pt x="42" y="13"/>
                    <a:pt x="31" y="13"/>
                  </a:cubicBezTo>
                  <a:cubicBezTo>
                    <a:pt x="19" y="13"/>
                    <a:pt x="17" y="26"/>
                    <a:pt x="17" y="34"/>
                  </a:cubicBezTo>
                  <a:cubicBezTo>
                    <a:pt x="17" y="65"/>
                    <a:pt x="17" y="65"/>
                    <a:pt x="17"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17"/>
            <p:cNvSpPr>
              <a:spLocks noEditPoints="1"/>
            </p:cNvSpPr>
            <p:nvPr/>
          </p:nvSpPr>
          <p:spPr bwMode="auto">
            <a:xfrm>
              <a:off x="1627459" y="6356059"/>
              <a:ext cx="91045" cy="107231"/>
            </a:xfrm>
            <a:custGeom>
              <a:avLst/>
              <a:gdLst/>
              <a:ahLst/>
              <a:cxnLst>
                <a:cxn ang="0">
                  <a:pos x="26" y="54"/>
                </a:cxn>
                <a:cxn ang="0">
                  <a:pos x="38" y="49"/>
                </a:cxn>
                <a:cxn ang="0">
                  <a:pos x="41" y="36"/>
                </a:cxn>
                <a:cxn ang="0">
                  <a:pos x="34" y="36"/>
                </a:cxn>
                <a:cxn ang="0">
                  <a:pos x="16" y="47"/>
                </a:cxn>
                <a:cxn ang="0">
                  <a:pos x="26" y="54"/>
                </a:cxn>
                <a:cxn ang="0">
                  <a:pos x="7" y="5"/>
                </a:cxn>
                <a:cxn ang="0">
                  <a:pos x="29" y="0"/>
                </a:cxn>
                <a:cxn ang="0">
                  <a:pos x="56" y="27"/>
                </a:cxn>
                <a:cxn ang="0">
                  <a:pos x="56" y="35"/>
                </a:cxn>
                <a:cxn ang="0">
                  <a:pos x="56" y="51"/>
                </a:cxn>
                <a:cxn ang="0">
                  <a:pos x="57" y="65"/>
                </a:cxn>
                <a:cxn ang="0">
                  <a:pos x="42" y="65"/>
                </a:cxn>
                <a:cxn ang="0">
                  <a:pos x="42" y="55"/>
                </a:cxn>
                <a:cxn ang="0">
                  <a:pos x="41" y="55"/>
                </a:cxn>
                <a:cxn ang="0">
                  <a:pos x="22" y="66"/>
                </a:cxn>
                <a:cxn ang="0">
                  <a:pos x="0" y="48"/>
                </a:cxn>
                <a:cxn ang="0">
                  <a:pos x="11" y="30"/>
                </a:cxn>
                <a:cxn ang="0">
                  <a:pos x="32" y="26"/>
                </a:cxn>
                <a:cxn ang="0">
                  <a:pos x="41" y="26"/>
                </a:cxn>
                <a:cxn ang="0">
                  <a:pos x="27" y="12"/>
                </a:cxn>
                <a:cxn ang="0">
                  <a:pos x="7" y="19"/>
                </a:cxn>
                <a:cxn ang="0">
                  <a:pos x="7" y="5"/>
                </a:cxn>
              </a:cxnLst>
              <a:rect l="0" t="0" r="r" b="b"/>
              <a:pathLst>
                <a:path w="57" h="66">
                  <a:moveTo>
                    <a:pt x="26" y="54"/>
                  </a:moveTo>
                  <a:cubicBezTo>
                    <a:pt x="31" y="54"/>
                    <a:pt x="35" y="52"/>
                    <a:pt x="38" y="49"/>
                  </a:cubicBezTo>
                  <a:cubicBezTo>
                    <a:pt x="40" y="45"/>
                    <a:pt x="41" y="41"/>
                    <a:pt x="41" y="36"/>
                  </a:cubicBezTo>
                  <a:cubicBezTo>
                    <a:pt x="34" y="36"/>
                    <a:pt x="34" y="36"/>
                    <a:pt x="34" y="36"/>
                  </a:cubicBezTo>
                  <a:cubicBezTo>
                    <a:pt x="27" y="36"/>
                    <a:pt x="16" y="37"/>
                    <a:pt x="16" y="47"/>
                  </a:cubicBezTo>
                  <a:cubicBezTo>
                    <a:pt x="16" y="52"/>
                    <a:pt x="20" y="54"/>
                    <a:pt x="26" y="54"/>
                  </a:cubicBezTo>
                  <a:moveTo>
                    <a:pt x="7" y="5"/>
                  </a:moveTo>
                  <a:cubicBezTo>
                    <a:pt x="13" y="2"/>
                    <a:pt x="22" y="0"/>
                    <a:pt x="29" y="0"/>
                  </a:cubicBezTo>
                  <a:cubicBezTo>
                    <a:pt x="48" y="0"/>
                    <a:pt x="56" y="8"/>
                    <a:pt x="56" y="27"/>
                  </a:cubicBezTo>
                  <a:cubicBezTo>
                    <a:pt x="56" y="35"/>
                    <a:pt x="56" y="35"/>
                    <a:pt x="56" y="35"/>
                  </a:cubicBezTo>
                  <a:cubicBezTo>
                    <a:pt x="56" y="41"/>
                    <a:pt x="56" y="46"/>
                    <a:pt x="56" y="51"/>
                  </a:cubicBezTo>
                  <a:cubicBezTo>
                    <a:pt x="56" y="56"/>
                    <a:pt x="57" y="60"/>
                    <a:pt x="57" y="65"/>
                  </a:cubicBezTo>
                  <a:cubicBezTo>
                    <a:pt x="42" y="65"/>
                    <a:pt x="42" y="65"/>
                    <a:pt x="42" y="65"/>
                  </a:cubicBezTo>
                  <a:cubicBezTo>
                    <a:pt x="42" y="62"/>
                    <a:pt x="42" y="57"/>
                    <a:pt x="42" y="55"/>
                  </a:cubicBezTo>
                  <a:cubicBezTo>
                    <a:pt x="41" y="55"/>
                    <a:pt x="41" y="55"/>
                    <a:pt x="41" y="55"/>
                  </a:cubicBezTo>
                  <a:cubicBezTo>
                    <a:pt x="38" y="62"/>
                    <a:pt x="29" y="66"/>
                    <a:pt x="22" y="66"/>
                  </a:cubicBezTo>
                  <a:cubicBezTo>
                    <a:pt x="11" y="66"/>
                    <a:pt x="0" y="60"/>
                    <a:pt x="0" y="48"/>
                  </a:cubicBezTo>
                  <a:cubicBezTo>
                    <a:pt x="0" y="38"/>
                    <a:pt x="5" y="33"/>
                    <a:pt x="11" y="30"/>
                  </a:cubicBezTo>
                  <a:cubicBezTo>
                    <a:pt x="17" y="26"/>
                    <a:pt x="25" y="26"/>
                    <a:pt x="32" y="26"/>
                  </a:cubicBezTo>
                  <a:cubicBezTo>
                    <a:pt x="41" y="26"/>
                    <a:pt x="41" y="26"/>
                    <a:pt x="41" y="26"/>
                  </a:cubicBezTo>
                  <a:cubicBezTo>
                    <a:pt x="41" y="16"/>
                    <a:pt x="36" y="12"/>
                    <a:pt x="27" y="12"/>
                  </a:cubicBezTo>
                  <a:cubicBezTo>
                    <a:pt x="20" y="12"/>
                    <a:pt x="13" y="15"/>
                    <a:pt x="7" y="19"/>
                  </a:cubicBezTo>
                  <a:lnTo>
                    <a:pt x="7" y="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18"/>
            <p:cNvSpPr>
              <a:spLocks noEditPoints="1"/>
            </p:cNvSpPr>
            <p:nvPr/>
          </p:nvSpPr>
          <p:spPr bwMode="auto">
            <a:xfrm>
              <a:off x="1742783" y="6311548"/>
              <a:ext cx="99138" cy="151742"/>
            </a:xfrm>
            <a:custGeom>
              <a:avLst/>
              <a:gdLst/>
              <a:ahLst/>
              <a:cxnLst>
                <a:cxn ang="0">
                  <a:pos x="31" y="81"/>
                </a:cxn>
                <a:cxn ang="0">
                  <a:pos x="45" y="60"/>
                </a:cxn>
                <a:cxn ang="0">
                  <a:pos x="31" y="40"/>
                </a:cxn>
                <a:cxn ang="0">
                  <a:pos x="17" y="60"/>
                </a:cxn>
                <a:cxn ang="0">
                  <a:pos x="31" y="81"/>
                </a:cxn>
                <a:cxn ang="0">
                  <a:pos x="0" y="0"/>
                </a:cxn>
                <a:cxn ang="0">
                  <a:pos x="17" y="0"/>
                </a:cxn>
                <a:cxn ang="0">
                  <a:pos x="17" y="37"/>
                </a:cxn>
                <a:cxn ang="0">
                  <a:pos x="36" y="27"/>
                </a:cxn>
                <a:cxn ang="0">
                  <a:pos x="62" y="60"/>
                </a:cxn>
                <a:cxn ang="0">
                  <a:pos x="36" y="93"/>
                </a:cxn>
                <a:cxn ang="0">
                  <a:pos x="16" y="84"/>
                </a:cxn>
                <a:cxn ang="0">
                  <a:pos x="16" y="92"/>
                </a:cxn>
                <a:cxn ang="0">
                  <a:pos x="0" y="92"/>
                </a:cxn>
                <a:cxn ang="0">
                  <a:pos x="0" y="0"/>
                </a:cxn>
              </a:cxnLst>
              <a:rect l="0" t="0" r="r" b="b"/>
              <a:pathLst>
                <a:path w="62" h="93">
                  <a:moveTo>
                    <a:pt x="31" y="81"/>
                  </a:moveTo>
                  <a:cubicBezTo>
                    <a:pt x="42" y="81"/>
                    <a:pt x="45" y="69"/>
                    <a:pt x="45" y="60"/>
                  </a:cubicBezTo>
                  <a:cubicBezTo>
                    <a:pt x="45" y="52"/>
                    <a:pt x="42" y="40"/>
                    <a:pt x="31" y="40"/>
                  </a:cubicBezTo>
                  <a:cubicBezTo>
                    <a:pt x="21" y="40"/>
                    <a:pt x="17" y="51"/>
                    <a:pt x="17" y="60"/>
                  </a:cubicBezTo>
                  <a:cubicBezTo>
                    <a:pt x="17" y="69"/>
                    <a:pt x="20" y="81"/>
                    <a:pt x="31" y="81"/>
                  </a:cubicBezTo>
                  <a:moveTo>
                    <a:pt x="0" y="0"/>
                  </a:moveTo>
                  <a:cubicBezTo>
                    <a:pt x="17" y="0"/>
                    <a:pt x="17" y="0"/>
                    <a:pt x="17" y="0"/>
                  </a:cubicBezTo>
                  <a:cubicBezTo>
                    <a:pt x="17" y="37"/>
                    <a:pt x="17" y="37"/>
                    <a:pt x="17" y="37"/>
                  </a:cubicBezTo>
                  <a:cubicBezTo>
                    <a:pt x="21" y="31"/>
                    <a:pt x="27" y="27"/>
                    <a:pt x="36" y="27"/>
                  </a:cubicBezTo>
                  <a:cubicBezTo>
                    <a:pt x="55" y="27"/>
                    <a:pt x="62" y="43"/>
                    <a:pt x="62" y="60"/>
                  </a:cubicBezTo>
                  <a:cubicBezTo>
                    <a:pt x="62" y="77"/>
                    <a:pt x="55" y="93"/>
                    <a:pt x="36" y="93"/>
                  </a:cubicBezTo>
                  <a:cubicBezTo>
                    <a:pt x="29" y="93"/>
                    <a:pt x="21" y="91"/>
                    <a:pt x="16" y="84"/>
                  </a:cubicBezTo>
                  <a:cubicBezTo>
                    <a:pt x="16" y="92"/>
                    <a:pt x="16" y="92"/>
                    <a:pt x="16" y="92"/>
                  </a:cubicBezTo>
                  <a:cubicBezTo>
                    <a:pt x="0" y="92"/>
                    <a:pt x="0" y="92"/>
                    <a:pt x="0" y="92"/>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20"/>
            <p:cNvSpPr>
              <a:spLocks noEditPoints="1"/>
            </p:cNvSpPr>
            <p:nvPr/>
          </p:nvSpPr>
          <p:spPr bwMode="auto">
            <a:xfrm>
              <a:off x="1908329" y="6356059"/>
              <a:ext cx="95766" cy="107231"/>
            </a:xfrm>
            <a:custGeom>
              <a:avLst/>
              <a:gdLst/>
              <a:ahLst/>
              <a:cxnLst>
                <a:cxn ang="0">
                  <a:pos x="44" y="27"/>
                </a:cxn>
                <a:cxn ang="0">
                  <a:pos x="30" y="12"/>
                </a:cxn>
                <a:cxn ang="0">
                  <a:pos x="16" y="27"/>
                </a:cxn>
                <a:cxn ang="0">
                  <a:pos x="44" y="27"/>
                </a:cxn>
                <a:cxn ang="0">
                  <a:pos x="55" y="61"/>
                </a:cxn>
                <a:cxn ang="0">
                  <a:pos x="33" y="66"/>
                </a:cxn>
                <a:cxn ang="0">
                  <a:pos x="0" y="34"/>
                </a:cxn>
                <a:cxn ang="0">
                  <a:pos x="29" y="0"/>
                </a:cxn>
                <a:cxn ang="0">
                  <a:pos x="60" y="38"/>
                </a:cxn>
                <a:cxn ang="0">
                  <a:pos x="16" y="38"/>
                </a:cxn>
                <a:cxn ang="0">
                  <a:pos x="34" y="54"/>
                </a:cxn>
                <a:cxn ang="0">
                  <a:pos x="55" y="48"/>
                </a:cxn>
                <a:cxn ang="0">
                  <a:pos x="55" y="61"/>
                </a:cxn>
              </a:cxnLst>
              <a:rect l="0" t="0" r="r" b="b"/>
              <a:pathLst>
                <a:path w="60" h="66">
                  <a:moveTo>
                    <a:pt x="44" y="27"/>
                  </a:moveTo>
                  <a:cubicBezTo>
                    <a:pt x="43" y="19"/>
                    <a:pt x="40" y="12"/>
                    <a:pt x="30" y="12"/>
                  </a:cubicBezTo>
                  <a:cubicBezTo>
                    <a:pt x="21" y="12"/>
                    <a:pt x="16" y="19"/>
                    <a:pt x="16" y="27"/>
                  </a:cubicBezTo>
                  <a:lnTo>
                    <a:pt x="44" y="27"/>
                  </a:lnTo>
                  <a:close/>
                  <a:moveTo>
                    <a:pt x="55" y="61"/>
                  </a:moveTo>
                  <a:cubicBezTo>
                    <a:pt x="49" y="65"/>
                    <a:pt x="42" y="66"/>
                    <a:pt x="33" y="66"/>
                  </a:cubicBezTo>
                  <a:cubicBezTo>
                    <a:pt x="12" y="66"/>
                    <a:pt x="0" y="54"/>
                    <a:pt x="0" y="34"/>
                  </a:cubicBezTo>
                  <a:cubicBezTo>
                    <a:pt x="0" y="15"/>
                    <a:pt x="10" y="0"/>
                    <a:pt x="29" y="0"/>
                  </a:cubicBezTo>
                  <a:cubicBezTo>
                    <a:pt x="53" y="0"/>
                    <a:pt x="60" y="16"/>
                    <a:pt x="60" y="38"/>
                  </a:cubicBezTo>
                  <a:cubicBezTo>
                    <a:pt x="16" y="38"/>
                    <a:pt x="16" y="38"/>
                    <a:pt x="16" y="38"/>
                  </a:cubicBezTo>
                  <a:cubicBezTo>
                    <a:pt x="16" y="49"/>
                    <a:pt x="24" y="54"/>
                    <a:pt x="34" y="54"/>
                  </a:cubicBezTo>
                  <a:cubicBezTo>
                    <a:pt x="42" y="54"/>
                    <a:pt x="49" y="51"/>
                    <a:pt x="55" y="48"/>
                  </a:cubicBezTo>
                  <a:lnTo>
                    <a:pt x="55" y="61"/>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Rectangle 6"/>
            <p:cNvSpPr>
              <a:spLocks noChangeArrowheads="1"/>
            </p:cNvSpPr>
            <p:nvPr/>
          </p:nvSpPr>
          <p:spPr bwMode="auto">
            <a:xfrm>
              <a:off x="1862120" y="6311548"/>
              <a:ext cx="26976" cy="150394"/>
            </a:xfrm>
            <a:prstGeom prst="rect">
              <a:avLst/>
            </a:prstGeom>
            <a:solidFill>
              <a:srgbClr val="15657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Powerpoit back shapes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422900"/>
            <a:ext cx="2722190" cy="14351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4A0697F-D92A-44AE-9631-4DF4FB2C44EF}" type="slidenum">
              <a:rPr lang="en-GB" smtClean="0"/>
              <a:pPr/>
              <a:t>‹#›</a:t>
            </a:fld>
            <a:endParaRPr lang="en-GB" dirty="0"/>
          </a:p>
        </p:txBody>
      </p:sp>
      <p:sp>
        <p:nvSpPr>
          <p:cNvPr id="8" name="Content Placeholder 7"/>
          <p:cNvSpPr>
            <a:spLocks noGrp="1"/>
          </p:cNvSpPr>
          <p:nvPr>
            <p:ph sz="quarter" idx="13"/>
          </p:nvPr>
        </p:nvSpPr>
        <p:spPr>
          <a:xfrm>
            <a:off x="307975" y="1695450"/>
            <a:ext cx="8116934" cy="4447898"/>
          </a:xfrm>
        </p:spPr>
        <p:txBody>
          <a:bodyPr/>
          <a:lstStyle>
            <a:lvl4pPr>
              <a:buSzPct val="8000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074" name="Picture 2" descr="G:\Atkins\8794 2009 presentation\Graphics\Corner crops\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16412" y="3455987"/>
            <a:ext cx="4827588" cy="3402013"/>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4A0697F-D92A-44AE-9631-4DF4FB2C44EF}" type="slidenum">
              <a:rPr lang="en-GB" smtClean="0"/>
              <a:pPr/>
              <a:t>‹#›</a:t>
            </a:fld>
            <a:endParaRPr lang="en-GB" dirty="0"/>
          </a:p>
        </p:txBody>
      </p:sp>
      <p:sp>
        <p:nvSpPr>
          <p:cNvPr id="8" name="Content Placeholder 7"/>
          <p:cNvSpPr>
            <a:spLocks noGrp="1"/>
          </p:cNvSpPr>
          <p:nvPr>
            <p:ph sz="quarter" idx="13"/>
          </p:nvPr>
        </p:nvSpPr>
        <p:spPr>
          <a:xfrm>
            <a:off x="307975" y="1695450"/>
            <a:ext cx="8116934" cy="4447898"/>
          </a:xfrm>
        </p:spPr>
        <p:txBody>
          <a:bodyPr/>
          <a:lstStyle>
            <a:lvl4pPr>
              <a:buSzPct val="8000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098" name="Picture 2" descr="G:\Atkins\8794 2009 presentation\Graphics\Corner crops\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75400" y="5740400"/>
            <a:ext cx="2768600" cy="11176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4A0697F-D92A-44AE-9631-4DF4FB2C44EF}" type="slidenum">
              <a:rPr lang="en-GB" smtClean="0"/>
              <a:pPr/>
              <a:t>‹#›</a:t>
            </a:fld>
            <a:endParaRPr lang="en-GB" dirty="0"/>
          </a:p>
        </p:txBody>
      </p:sp>
      <p:sp>
        <p:nvSpPr>
          <p:cNvPr id="8" name="Content Placeholder 7"/>
          <p:cNvSpPr>
            <a:spLocks noGrp="1"/>
          </p:cNvSpPr>
          <p:nvPr>
            <p:ph sz="quarter" idx="13"/>
          </p:nvPr>
        </p:nvSpPr>
        <p:spPr>
          <a:xfrm>
            <a:off x="307975" y="1695450"/>
            <a:ext cx="8116934" cy="4447898"/>
          </a:xfrm>
        </p:spPr>
        <p:txBody>
          <a:bodyPr/>
          <a:lstStyle>
            <a:lvl4pPr>
              <a:buSzPct val="8000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3" descr="G:\Atkins\8886 Corporate presentation Jan10\Graphics\Bottom cuttout colume v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r="29439" b="42007"/>
          <a:stretch>
            <a:fillRect/>
          </a:stretch>
        </p:blipFill>
        <p:spPr bwMode="auto">
          <a:xfrm>
            <a:off x="5334321" y="4873336"/>
            <a:ext cx="3809679" cy="1984664"/>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4A0697F-D92A-44AE-9631-4DF4FB2C44EF}" type="slidenum">
              <a:rPr lang="en-GB" smtClean="0"/>
              <a:pPr/>
              <a:t>‹#›</a:t>
            </a:fld>
            <a:endParaRPr lang="en-GB" dirty="0"/>
          </a:p>
        </p:txBody>
      </p:sp>
      <p:sp>
        <p:nvSpPr>
          <p:cNvPr id="9" name="Text Placeholder 8"/>
          <p:cNvSpPr>
            <a:spLocks noGrp="1"/>
          </p:cNvSpPr>
          <p:nvPr>
            <p:ph type="body" sz="quarter" idx="13"/>
          </p:nvPr>
        </p:nvSpPr>
        <p:spPr>
          <a:xfrm>
            <a:off x="307975" y="1693863"/>
            <a:ext cx="3917796" cy="4129888"/>
          </a:xfrm>
        </p:spPr>
        <p:txBody>
          <a:bodyPr/>
          <a:lstStyle>
            <a:lvl1pPr>
              <a:defRPr b="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8"/>
          <p:cNvSpPr>
            <a:spLocks noGrp="1"/>
          </p:cNvSpPr>
          <p:nvPr>
            <p:ph type="body" sz="quarter" idx="14"/>
          </p:nvPr>
        </p:nvSpPr>
        <p:spPr>
          <a:xfrm>
            <a:off x="4554538" y="1693863"/>
            <a:ext cx="3917796" cy="4129888"/>
          </a:xfrm>
        </p:spPr>
        <p:txBody>
          <a:bodyPr/>
          <a:lstStyle>
            <a:lvl1pPr>
              <a:defRPr b="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4A0697F-D92A-44AE-9631-4DF4FB2C44EF}" type="slidenum">
              <a:rPr lang="en-GB" smtClean="0"/>
              <a:pPr/>
              <a:t>‹#›</a:t>
            </a:fld>
            <a:endParaRPr lang="en-GB" dirty="0"/>
          </a:p>
        </p:txBody>
      </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1_Case Studie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4A0697F-D92A-44AE-9631-4DF4FB2C44EF}" type="slidenum">
              <a:rPr lang="en-GB" smtClean="0"/>
              <a:pPr/>
              <a:t>‹#›</a:t>
            </a:fld>
            <a:endParaRPr lang="en-GB" dirty="0"/>
          </a:p>
        </p:txBody>
      </p:sp>
      <p:grpSp>
        <p:nvGrpSpPr>
          <p:cNvPr id="6" name="Group 34"/>
          <p:cNvGrpSpPr>
            <a:grpSpLocks/>
          </p:cNvGrpSpPr>
          <p:nvPr userDrawn="1"/>
        </p:nvGrpSpPr>
        <p:grpSpPr bwMode="auto">
          <a:xfrm rot="-5400000">
            <a:off x="8073231" y="812007"/>
            <a:ext cx="1230313" cy="273050"/>
            <a:chOff x="3078" y="3192"/>
            <a:chExt cx="765" cy="166"/>
          </a:xfrm>
          <a:solidFill>
            <a:schemeClr val="bg1"/>
          </a:solidFill>
        </p:grpSpPr>
        <p:sp>
          <p:nvSpPr>
            <p:cNvPr id="7" name="Freeform 35"/>
            <p:cNvSpPr>
              <a:spLocks/>
            </p:cNvSpPr>
            <p:nvPr/>
          </p:nvSpPr>
          <p:spPr bwMode="black">
            <a:xfrm>
              <a:off x="3078" y="3197"/>
              <a:ext cx="159" cy="154"/>
            </a:xfrm>
            <a:custGeom>
              <a:avLst/>
              <a:gdLst/>
              <a:ahLst/>
              <a:cxnLst>
                <a:cxn ang="0">
                  <a:pos x="60" y="0"/>
                </a:cxn>
                <a:cxn ang="0">
                  <a:pos x="98" y="0"/>
                </a:cxn>
                <a:cxn ang="0">
                  <a:pos x="159" y="154"/>
                </a:cxn>
                <a:cxn ang="0">
                  <a:pos x="124" y="154"/>
                </a:cxn>
                <a:cxn ang="0">
                  <a:pos x="78" y="32"/>
                </a:cxn>
                <a:cxn ang="0">
                  <a:pos x="34" y="154"/>
                </a:cxn>
                <a:cxn ang="0">
                  <a:pos x="0" y="154"/>
                </a:cxn>
                <a:cxn ang="0">
                  <a:pos x="60" y="0"/>
                </a:cxn>
              </a:cxnLst>
              <a:rect l="0" t="0" r="r" b="b"/>
              <a:pathLst>
                <a:path w="159" h="154">
                  <a:moveTo>
                    <a:pt x="60" y="0"/>
                  </a:moveTo>
                  <a:lnTo>
                    <a:pt x="98" y="0"/>
                  </a:lnTo>
                  <a:lnTo>
                    <a:pt x="159" y="154"/>
                  </a:lnTo>
                  <a:lnTo>
                    <a:pt x="124" y="154"/>
                  </a:lnTo>
                  <a:lnTo>
                    <a:pt x="78" y="32"/>
                  </a:lnTo>
                  <a:lnTo>
                    <a:pt x="34" y="154"/>
                  </a:lnTo>
                  <a:lnTo>
                    <a:pt x="0" y="154"/>
                  </a:lnTo>
                  <a:lnTo>
                    <a:pt x="60"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8" name="Freeform 36"/>
            <p:cNvSpPr>
              <a:spLocks/>
            </p:cNvSpPr>
            <p:nvPr/>
          </p:nvSpPr>
          <p:spPr bwMode="black">
            <a:xfrm>
              <a:off x="3209" y="3197"/>
              <a:ext cx="118" cy="154"/>
            </a:xfrm>
            <a:custGeom>
              <a:avLst/>
              <a:gdLst/>
              <a:ahLst/>
              <a:cxnLst>
                <a:cxn ang="0">
                  <a:pos x="0" y="0"/>
                </a:cxn>
                <a:cxn ang="0">
                  <a:pos x="130" y="0"/>
                </a:cxn>
                <a:cxn ang="0">
                  <a:pos x="130" y="24"/>
                </a:cxn>
                <a:cxn ang="0">
                  <a:pos x="84" y="24"/>
                </a:cxn>
                <a:cxn ang="0">
                  <a:pos x="84" y="154"/>
                </a:cxn>
                <a:cxn ang="0">
                  <a:pos x="53" y="154"/>
                </a:cxn>
                <a:cxn ang="0">
                  <a:pos x="53" y="24"/>
                </a:cxn>
                <a:cxn ang="0">
                  <a:pos x="9" y="24"/>
                </a:cxn>
                <a:cxn ang="0">
                  <a:pos x="0" y="0"/>
                </a:cxn>
              </a:cxnLst>
              <a:rect l="0" t="0" r="r" b="b"/>
              <a:pathLst>
                <a:path w="130" h="154">
                  <a:moveTo>
                    <a:pt x="0" y="0"/>
                  </a:moveTo>
                  <a:lnTo>
                    <a:pt x="130" y="0"/>
                  </a:lnTo>
                  <a:lnTo>
                    <a:pt x="130" y="24"/>
                  </a:lnTo>
                  <a:lnTo>
                    <a:pt x="84" y="24"/>
                  </a:lnTo>
                  <a:lnTo>
                    <a:pt x="84" y="154"/>
                  </a:lnTo>
                  <a:lnTo>
                    <a:pt x="53" y="154"/>
                  </a:lnTo>
                  <a:lnTo>
                    <a:pt x="53" y="24"/>
                  </a:lnTo>
                  <a:lnTo>
                    <a:pt x="9" y="24"/>
                  </a:lnTo>
                  <a:lnTo>
                    <a:pt x="0"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9" name="Freeform 37"/>
            <p:cNvSpPr>
              <a:spLocks/>
            </p:cNvSpPr>
            <p:nvPr/>
          </p:nvSpPr>
          <p:spPr bwMode="black">
            <a:xfrm>
              <a:off x="3360" y="3197"/>
              <a:ext cx="115" cy="154"/>
            </a:xfrm>
            <a:custGeom>
              <a:avLst/>
              <a:gdLst/>
              <a:ahLst/>
              <a:cxnLst>
                <a:cxn ang="0">
                  <a:pos x="0" y="0"/>
                </a:cxn>
                <a:cxn ang="0">
                  <a:pos x="30" y="0"/>
                </a:cxn>
                <a:cxn ang="0">
                  <a:pos x="30" y="66"/>
                </a:cxn>
                <a:cxn ang="0">
                  <a:pos x="88" y="0"/>
                </a:cxn>
                <a:cxn ang="0">
                  <a:pos x="127" y="0"/>
                </a:cxn>
                <a:cxn ang="0">
                  <a:pos x="61" y="72"/>
                </a:cxn>
                <a:cxn ang="0">
                  <a:pos x="128" y="154"/>
                </a:cxn>
                <a:cxn ang="0">
                  <a:pos x="88" y="154"/>
                </a:cxn>
                <a:cxn ang="0">
                  <a:pos x="30" y="82"/>
                </a:cxn>
                <a:cxn ang="0">
                  <a:pos x="30" y="154"/>
                </a:cxn>
                <a:cxn ang="0">
                  <a:pos x="0" y="154"/>
                </a:cxn>
                <a:cxn ang="0">
                  <a:pos x="0" y="0"/>
                </a:cxn>
              </a:cxnLst>
              <a:rect l="0" t="0" r="r" b="b"/>
              <a:pathLst>
                <a:path w="128" h="154">
                  <a:moveTo>
                    <a:pt x="0" y="0"/>
                  </a:moveTo>
                  <a:lnTo>
                    <a:pt x="30" y="0"/>
                  </a:lnTo>
                  <a:lnTo>
                    <a:pt x="30" y="66"/>
                  </a:lnTo>
                  <a:lnTo>
                    <a:pt x="88" y="0"/>
                  </a:lnTo>
                  <a:lnTo>
                    <a:pt x="127" y="0"/>
                  </a:lnTo>
                  <a:lnTo>
                    <a:pt x="61" y="72"/>
                  </a:lnTo>
                  <a:lnTo>
                    <a:pt x="128" y="154"/>
                  </a:lnTo>
                  <a:lnTo>
                    <a:pt x="88" y="154"/>
                  </a:lnTo>
                  <a:lnTo>
                    <a:pt x="30" y="82"/>
                  </a:lnTo>
                  <a:lnTo>
                    <a:pt x="30" y="154"/>
                  </a:lnTo>
                  <a:lnTo>
                    <a:pt x="0" y="154"/>
                  </a:lnTo>
                  <a:lnTo>
                    <a:pt x="0"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10" name="Rectangle 38"/>
            <p:cNvSpPr>
              <a:spLocks noChangeArrowheads="1"/>
            </p:cNvSpPr>
            <p:nvPr/>
          </p:nvSpPr>
          <p:spPr bwMode="black">
            <a:xfrm>
              <a:off x="3500" y="3197"/>
              <a:ext cx="32" cy="154"/>
            </a:xfrm>
            <a:prstGeom prst="rect">
              <a:avLst/>
            </a:prstGeom>
            <a:grpFill/>
            <a:ln w="0">
              <a:noFill/>
              <a:miter lim="800000"/>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11" name="Freeform 39"/>
            <p:cNvSpPr>
              <a:spLocks/>
            </p:cNvSpPr>
            <p:nvPr/>
          </p:nvSpPr>
          <p:spPr bwMode="black">
            <a:xfrm>
              <a:off x="3572" y="3197"/>
              <a:ext cx="120" cy="154"/>
            </a:xfrm>
            <a:custGeom>
              <a:avLst/>
              <a:gdLst/>
              <a:ahLst/>
              <a:cxnLst>
                <a:cxn ang="0">
                  <a:pos x="0" y="0"/>
                </a:cxn>
                <a:cxn ang="0">
                  <a:pos x="38" y="0"/>
                </a:cxn>
                <a:cxn ang="0">
                  <a:pos x="101" y="113"/>
                </a:cxn>
                <a:cxn ang="0">
                  <a:pos x="101" y="0"/>
                </a:cxn>
                <a:cxn ang="0">
                  <a:pos x="130" y="0"/>
                </a:cxn>
                <a:cxn ang="0">
                  <a:pos x="130" y="154"/>
                </a:cxn>
                <a:cxn ang="0">
                  <a:pos x="92" y="154"/>
                </a:cxn>
                <a:cxn ang="0">
                  <a:pos x="29" y="41"/>
                </a:cxn>
                <a:cxn ang="0">
                  <a:pos x="29" y="154"/>
                </a:cxn>
                <a:cxn ang="0">
                  <a:pos x="0" y="154"/>
                </a:cxn>
                <a:cxn ang="0">
                  <a:pos x="0" y="0"/>
                </a:cxn>
              </a:cxnLst>
              <a:rect l="0" t="0" r="r" b="b"/>
              <a:pathLst>
                <a:path w="130" h="154">
                  <a:moveTo>
                    <a:pt x="0" y="0"/>
                  </a:moveTo>
                  <a:lnTo>
                    <a:pt x="38" y="0"/>
                  </a:lnTo>
                  <a:lnTo>
                    <a:pt x="101" y="113"/>
                  </a:lnTo>
                  <a:lnTo>
                    <a:pt x="101" y="0"/>
                  </a:lnTo>
                  <a:lnTo>
                    <a:pt x="130" y="0"/>
                  </a:lnTo>
                  <a:lnTo>
                    <a:pt x="130" y="154"/>
                  </a:lnTo>
                  <a:lnTo>
                    <a:pt x="92" y="154"/>
                  </a:lnTo>
                  <a:lnTo>
                    <a:pt x="29" y="41"/>
                  </a:lnTo>
                  <a:lnTo>
                    <a:pt x="29" y="154"/>
                  </a:lnTo>
                  <a:lnTo>
                    <a:pt x="0" y="154"/>
                  </a:lnTo>
                  <a:lnTo>
                    <a:pt x="0"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12" name="Freeform 40"/>
            <p:cNvSpPr>
              <a:spLocks/>
            </p:cNvSpPr>
            <p:nvPr/>
          </p:nvSpPr>
          <p:spPr bwMode="black">
            <a:xfrm>
              <a:off x="3727" y="3192"/>
              <a:ext cx="108" cy="166"/>
            </a:xfrm>
            <a:custGeom>
              <a:avLst/>
              <a:gdLst/>
              <a:ahLst/>
              <a:cxnLst>
                <a:cxn ang="0">
                  <a:pos x="58" y="0"/>
                </a:cxn>
                <a:cxn ang="0">
                  <a:pos x="81" y="2"/>
                </a:cxn>
                <a:cxn ang="0">
                  <a:pos x="98" y="9"/>
                </a:cxn>
                <a:cxn ang="0">
                  <a:pos x="95" y="34"/>
                </a:cxn>
                <a:cxn ang="0">
                  <a:pos x="78" y="28"/>
                </a:cxn>
                <a:cxn ang="0">
                  <a:pos x="59" y="26"/>
                </a:cxn>
                <a:cxn ang="0">
                  <a:pos x="50" y="28"/>
                </a:cxn>
                <a:cxn ang="0">
                  <a:pos x="43" y="31"/>
                </a:cxn>
                <a:cxn ang="0">
                  <a:pos x="36" y="37"/>
                </a:cxn>
                <a:cxn ang="0">
                  <a:pos x="33" y="46"/>
                </a:cxn>
                <a:cxn ang="0">
                  <a:pos x="36" y="55"/>
                </a:cxn>
                <a:cxn ang="0">
                  <a:pos x="44" y="61"/>
                </a:cxn>
                <a:cxn ang="0">
                  <a:pos x="56" y="66"/>
                </a:cxn>
                <a:cxn ang="0">
                  <a:pos x="69" y="72"/>
                </a:cxn>
                <a:cxn ang="0">
                  <a:pos x="84" y="78"/>
                </a:cxn>
                <a:cxn ang="0">
                  <a:pos x="95" y="87"/>
                </a:cxn>
                <a:cxn ang="0">
                  <a:pos x="102" y="100"/>
                </a:cxn>
                <a:cxn ang="0">
                  <a:pos x="105" y="117"/>
                </a:cxn>
                <a:cxn ang="0">
                  <a:pos x="102" y="133"/>
                </a:cxn>
                <a:cxn ang="0">
                  <a:pos x="95" y="147"/>
                </a:cxn>
                <a:cxn ang="0">
                  <a:pos x="81" y="158"/>
                </a:cxn>
                <a:cxn ang="0">
                  <a:pos x="64" y="164"/>
                </a:cxn>
                <a:cxn ang="0">
                  <a:pos x="44" y="166"/>
                </a:cxn>
                <a:cxn ang="0">
                  <a:pos x="20" y="163"/>
                </a:cxn>
                <a:cxn ang="0">
                  <a:pos x="0" y="155"/>
                </a:cxn>
                <a:cxn ang="0">
                  <a:pos x="4" y="127"/>
                </a:cxn>
                <a:cxn ang="0">
                  <a:pos x="23" y="136"/>
                </a:cxn>
                <a:cxn ang="0">
                  <a:pos x="44" y="140"/>
                </a:cxn>
                <a:cxn ang="0">
                  <a:pos x="55" y="138"/>
                </a:cxn>
                <a:cxn ang="0">
                  <a:pos x="64" y="135"/>
                </a:cxn>
                <a:cxn ang="0">
                  <a:pos x="70" y="127"/>
                </a:cxn>
                <a:cxn ang="0">
                  <a:pos x="72" y="118"/>
                </a:cxn>
                <a:cxn ang="0">
                  <a:pos x="69" y="109"/>
                </a:cxn>
                <a:cxn ang="0">
                  <a:pos x="61" y="103"/>
                </a:cxn>
                <a:cxn ang="0">
                  <a:pos x="50" y="98"/>
                </a:cxn>
                <a:cxn ang="0">
                  <a:pos x="38" y="92"/>
                </a:cxn>
                <a:cxn ang="0">
                  <a:pos x="17" y="83"/>
                </a:cxn>
                <a:cxn ang="0">
                  <a:pos x="9" y="74"/>
                </a:cxn>
                <a:cxn ang="0">
                  <a:pos x="3" y="63"/>
                </a:cxn>
                <a:cxn ang="0">
                  <a:pos x="1" y="49"/>
                </a:cxn>
                <a:cxn ang="0">
                  <a:pos x="4" y="32"/>
                </a:cxn>
                <a:cxn ang="0">
                  <a:pos x="13" y="19"/>
                </a:cxn>
                <a:cxn ang="0">
                  <a:pos x="26" y="8"/>
                </a:cxn>
                <a:cxn ang="0">
                  <a:pos x="41" y="2"/>
                </a:cxn>
                <a:cxn ang="0">
                  <a:pos x="58" y="0"/>
                </a:cxn>
              </a:cxnLst>
              <a:rect l="0" t="0" r="r" b="b"/>
              <a:pathLst>
                <a:path w="105" h="166">
                  <a:moveTo>
                    <a:pt x="58" y="0"/>
                  </a:moveTo>
                  <a:lnTo>
                    <a:pt x="81" y="2"/>
                  </a:lnTo>
                  <a:lnTo>
                    <a:pt x="98" y="9"/>
                  </a:lnTo>
                  <a:lnTo>
                    <a:pt x="95" y="34"/>
                  </a:lnTo>
                  <a:lnTo>
                    <a:pt x="78" y="28"/>
                  </a:lnTo>
                  <a:lnTo>
                    <a:pt x="59" y="26"/>
                  </a:lnTo>
                  <a:lnTo>
                    <a:pt x="50" y="28"/>
                  </a:lnTo>
                  <a:lnTo>
                    <a:pt x="43" y="31"/>
                  </a:lnTo>
                  <a:lnTo>
                    <a:pt x="36" y="37"/>
                  </a:lnTo>
                  <a:lnTo>
                    <a:pt x="33" y="46"/>
                  </a:lnTo>
                  <a:lnTo>
                    <a:pt x="36" y="55"/>
                  </a:lnTo>
                  <a:lnTo>
                    <a:pt x="44" y="61"/>
                  </a:lnTo>
                  <a:lnTo>
                    <a:pt x="56" y="66"/>
                  </a:lnTo>
                  <a:lnTo>
                    <a:pt x="69" y="72"/>
                  </a:lnTo>
                  <a:lnTo>
                    <a:pt x="84" y="78"/>
                  </a:lnTo>
                  <a:lnTo>
                    <a:pt x="95" y="87"/>
                  </a:lnTo>
                  <a:lnTo>
                    <a:pt x="102" y="100"/>
                  </a:lnTo>
                  <a:lnTo>
                    <a:pt x="105" y="117"/>
                  </a:lnTo>
                  <a:lnTo>
                    <a:pt x="102" y="133"/>
                  </a:lnTo>
                  <a:lnTo>
                    <a:pt x="95" y="147"/>
                  </a:lnTo>
                  <a:lnTo>
                    <a:pt x="81" y="158"/>
                  </a:lnTo>
                  <a:lnTo>
                    <a:pt x="64" y="164"/>
                  </a:lnTo>
                  <a:lnTo>
                    <a:pt x="44" y="166"/>
                  </a:lnTo>
                  <a:lnTo>
                    <a:pt x="20" y="163"/>
                  </a:lnTo>
                  <a:lnTo>
                    <a:pt x="0" y="155"/>
                  </a:lnTo>
                  <a:lnTo>
                    <a:pt x="4" y="127"/>
                  </a:lnTo>
                  <a:lnTo>
                    <a:pt x="23" y="136"/>
                  </a:lnTo>
                  <a:lnTo>
                    <a:pt x="44" y="140"/>
                  </a:lnTo>
                  <a:lnTo>
                    <a:pt x="55" y="138"/>
                  </a:lnTo>
                  <a:lnTo>
                    <a:pt x="64" y="135"/>
                  </a:lnTo>
                  <a:lnTo>
                    <a:pt x="70" y="127"/>
                  </a:lnTo>
                  <a:lnTo>
                    <a:pt x="72" y="118"/>
                  </a:lnTo>
                  <a:lnTo>
                    <a:pt x="69" y="109"/>
                  </a:lnTo>
                  <a:lnTo>
                    <a:pt x="61" y="103"/>
                  </a:lnTo>
                  <a:lnTo>
                    <a:pt x="50" y="98"/>
                  </a:lnTo>
                  <a:lnTo>
                    <a:pt x="38" y="92"/>
                  </a:lnTo>
                  <a:lnTo>
                    <a:pt x="17" y="83"/>
                  </a:lnTo>
                  <a:lnTo>
                    <a:pt x="9" y="74"/>
                  </a:lnTo>
                  <a:lnTo>
                    <a:pt x="3" y="63"/>
                  </a:lnTo>
                  <a:lnTo>
                    <a:pt x="1" y="49"/>
                  </a:lnTo>
                  <a:lnTo>
                    <a:pt x="4" y="32"/>
                  </a:lnTo>
                  <a:lnTo>
                    <a:pt x="13" y="19"/>
                  </a:lnTo>
                  <a:lnTo>
                    <a:pt x="26" y="8"/>
                  </a:lnTo>
                  <a:lnTo>
                    <a:pt x="41" y="2"/>
                  </a:lnTo>
                  <a:lnTo>
                    <a:pt x="58"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4A0697F-D92A-44AE-9631-4DF4FB2C44EF}" type="slidenum">
              <a:rPr lang="en-GB" smtClean="0"/>
              <a:pPr/>
              <a:t>‹#›</a:t>
            </a:fld>
            <a:endParaRPr lang="en-GB" dirty="0"/>
          </a:p>
        </p:txBody>
      </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2" descr="G:\Atkins\8886 Corporate presentation Jan10\Graphics\Untitled-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 y="0"/>
            <a:ext cx="9144353" cy="6858000"/>
          </a:xfrm>
          <a:prstGeom prst="rect">
            <a:avLst/>
          </a:prstGeom>
          <a:noFill/>
        </p:spPr>
      </p:pic>
      <p:sp>
        <p:nvSpPr>
          <p:cNvPr id="7"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sp>
        <p:nvSpPr>
          <p:cNvPr id="2" name="Title 1"/>
          <p:cNvSpPr>
            <a:spLocks noGrp="1"/>
          </p:cNvSpPr>
          <p:nvPr>
            <p:ph type="ctrTitle" hasCustomPrompt="1"/>
          </p:nvPr>
        </p:nvSpPr>
        <p:spPr>
          <a:xfrm>
            <a:off x="307975" y="774300"/>
            <a:ext cx="7772400" cy="1470025"/>
          </a:xfrm>
        </p:spPr>
        <p:txBody>
          <a:bodyPr lIns="0" tIns="0" rIns="0" bIns="0" anchor="b"/>
          <a:lstStyle>
            <a:lvl1pPr algn="l" rtl="0" eaLnBrk="1" fontAlgn="base" hangingPunct="1">
              <a:spcBef>
                <a:spcPct val="0"/>
              </a:spcBef>
              <a:spcAft>
                <a:spcPct val="0"/>
              </a:spcAft>
              <a:defRPr lang="en-GB" sz="4000" dirty="0">
                <a:solidFill>
                  <a:schemeClr val="accent1"/>
                </a:solidFill>
                <a:latin typeface="+mj-lt"/>
                <a:ea typeface="+mj-ea"/>
                <a:cs typeface="+mj-cs"/>
              </a:defRPr>
            </a:lvl1pPr>
          </a:lstStyle>
          <a:p>
            <a:r>
              <a:rPr lang="en-US" dirty="0" smtClean="0"/>
              <a:t>Cover heading style</a:t>
            </a:r>
            <a:endParaRPr lang="en-GB" dirty="0"/>
          </a:p>
        </p:txBody>
      </p:sp>
      <p:sp>
        <p:nvSpPr>
          <p:cNvPr id="3" name="Subtitle 2"/>
          <p:cNvSpPr>
            <a:spLocks noGrp="1"/>
          </p:cNvSpPr>
          <p:nvPr>
            <p:ph type="subTitle" idx="1" hasCustomPrompt="1"/>
          </p:nvPr>
        </p:nvSpPr>
        <p:spPr>
          <a:xfrm>
            <a:off x="307975" y="2376488"/>
            <a:ext cx="6400800" cy="661680"/>
          </a:xfrm>
          <a:prstGeom prst="rect">
            <a:avLst/>
          </a:prstGeom>
        </p:spPr>
        <p:txBody>
          <a:bodyPr/>
          <a:lstStyle>
            <a:lvl1pPr marL="0" indent="0" algn="l" rtl="0" eaLnBrk="1" fontAlgn="base" hangingPunct="1">
              <a:lnSpc>
                <a:spcPct val="100000"/>
              </a:lnSpc>
              <a:spcBef>
                <a:spcPct val="40000"/>
              </a:spcBef>
              <a:spcAft>
                <a:spcPct val="0"/>
              </a:spcAft>
              <a:buFontTx/>
              <a:buNone/>
              <a:defRPr lang="en-GB" sz="2600" baseline="0" dirty="0">
                <a:solidFill>
                  <a:srgbClr val="BED6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1" name="Text Placeholder 13"/>
          <p:cNvSpPr>
            <a:spLocks noGrp="1"/>
          </p:cNvSpPr>
          <p:nvPr>
            <p:ph type="body" sz="quarter" idx="10" hasCustomPrompt="1"/>
          </p:nvPr>
        </p:nvSpPr>
        <p:spPr>
          <a:xfrm>
            <a:off x="307974" y="3451124"/>
            <a:ext cx="4246563" cy="560438"/>
          </a:xfrm>
          <a:prstGeom prst="rect">
            <a:avLst/>
          </a:prstGeom>
        </p:spPr>
        <p:txBody>
          <a:bodyPr anchor="b"/>
          <a:lstStyle>
            <a:lvl1pPr>
              <a:defRPr sz="1800" baseline="0"/>
            </a:lvl1pPr>
          </a:lstStyle>
          <a:p>
            <a:pPr lvl="0"/>
            <a:r>
              <a:rPr lang="en-US" dirty="0" smtClean="0"/>
              <a:t>Third heading if required</a:t>
            </a:r>
          </a:p>
        </p:txBody>
      </p:sp>
      <p:sp>
        <p:nvSpPr>
          <p:cNvPr id="12" name="Text Placeholder 13"/>
          <p:cNvSpPr>
            <a:spLocks noGrp="1"/>
          </p:cNvSpPr>
          <p:nvPr>
            <p:ph type="body" sz="quarter" idx="11" hasCustomPrompt="1"/>
          </p:nvPr>
        </p:nvSpPr>
        <p:spPr>
          <a:xfrm>
            <a:off x="307974" y="4071942"/>
            <a:ext cx="4246563" cy="560438"/>
          </a:xfrm>
          <a:prstGeom prst="rect">
            <a:avLst/>
          </a:prstGeom>
        </p:spPr>
        <p:txBody>
          <a:bodyPr/>
          <a:lstStyle>
            <a:lvl1pPr>
              <a:defRPr sz="1200"/>
            </a:lvl1pPr>
          </a:lstStyle>
          <a:p>
            <a:pPr lvl="0"/>
            <a:r>
              <a:rPr lang="en-US" dirty="0" smtClean="0"/>
              <a:t>Fourth heading if required</a:t>
            </a:r>
          </a:p>
        </p:txBody>
      </p:sp>
      <p:grpSp>
        <p:nvGrpSpPr>
          <p:cNvPr id="10" name="Group 9"/>
          <p:cNvGrpSpPr/>
          <p:nvPr userDrawn="1"/>
        </p:nvGrpSpPr>
        <p:grpSpPr>
          <a:xfrm>
            <a:off x="6838724" y="280884"/>
            <a:ext cx="2031434" cy="440728"/>
            <a:chOff x="6838724" y="1412999"/>
            <a:chExt cx="2031434" cy="440728"/>
          </a:xfrm>
          <a:solidFill>
            <a:schemeClr val="accent1"/>
          </a:solidFill>
        </p:grpSpPr>
        <p:sp>
          <p:nvSpPr>
            <p:cNvPr id="13" name="Freeform 7"/>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2"/>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Rectangle 13"/>
            <p:cNvSpPr>
              <a:spLocks noChangeArrowheads="1"/>
            </p:cNvSpPr>
            <p:nvPr userDrawn="1"/>
          </p:nvSpPr>
          <p:spPr bwMode="auto">
            <a:xfrm>
              <a:off x="7994539" y="1423215"/>
              <a:ext cx="81724" cy="4173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4"/>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5"/>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6"/>
            <p:cNvSpPr>
              <a:spLocks/>
            </p:cNvSpPr>
            <p:nvPr userDrawn="1"/>
          </p:nvSpPr>
          <p:spPr bwMode="auto">
            <a:xfrm>
              <a:off x="8589960" y="1412999"/>
              <a:ext cx="280198" cy="440728"/>
            </a:xfrm>
            <a:custGeom>
              <a:avLst/>
              <a:gdLst/>
              <a:ahLst/>
              <a:cxnLst>
                <a:cxn ang="0">
                  <a:pos x="73" y="26"/>
                </a:cxn>
                <a:cxn ang="0">
                  <a:pos x="47" y="20"/>
                </a:cxn>
                <a:cxn ang="0">
                  <a:pos x="26" y="35"/>
                </a:cxn>
                <a:cxn ang="0">
                  <a:pos x="53" y="55"/>
                </a:cxn>
                <a:cxn ang="0">
                  <a:pos x="81" y="90"/>
                </a:cxn>
                <a:cxn ang="0">
                  <a:pos x="34" y="128"/>
                </a:cxn>
                <a:cxn ang="0">
                  <a:pos x="0" y="121"/>
                </a:cxn>
                <a:cxn ang="0">
                  <a:pos x="3" y="98"/>
                </a:cxn>
                <a:cxn ang="0">
                  <a:pos x="34" y="108"/>
                </a:cxn>
                <a:cxn ang="0">
                  <a:pos x="56" y="92"/>
                </a:cxn>
                <a:cxn ang="0">
                  <a:pos x="30" y="72"/>
                </a:cxn>
                <a:cxn ang="0">
                  <a:pos x="1" y="38"/>
                </a:cxn>
                <a:cxn ang="0">
                  <a:pos x="45" y="0"/>
                </a:cxn>
                <a:cxn ang="0">
                  <a:pos x="75" y="7"/>
                </a:cxn>
                <a:cxn ang="0">
                  <a:pos x="73" y="26"/>
                </a:cxn>
              </a:cxnLst>
              <a:rect l="0" t="0" r="r" b="b"/>
              <a:pathLst>
                <a:path w="81" h="128">
                  <a:moveTo>
                    <a:pt x="73" y="26"/>
                  </a:moveTo>
                  <a:cubicBezTo>
                    <a:pt x="65" y="22"/>
                    <a:pt x="57" y="20"/>
                    <a:pt x="47" y="20"/>
                  </a:cubicBezTo>
                  <a:cubicBezTo>
                    <a:pt x="38" y="20"/>
                    <a:pt x="26" y="24"/>
                    <a:pt x="26" y="35"/>
                  </a:cubicBezTo>
                  <a:cubicBezTo>
                    <a:pt x="26" y="47"/>
                    <a:pt x="40" y="50"/>
                    <a:pt x="53" y="55"/>
                  </a:cubicBezTo>
                  <a:cubicBezTo>
                    <a:pt x="69" y="62"/>
                    <a:pt x="81" y="70"/>
                    <a:pt x="81" y="90"/>
                  </a:cubicBezTo>
                  <a:cubicBezTo>
                    <a:pt x="81" y="115"/>
                    <a:pt x="61" y="128"/>
                    <a:pt x="34" y="128"/>
                  </a:cubicBezTo>
                  <a:cubicBezTo>
                    <a:pt x="21" y="128"/>
                    <a:pt x="9" y="125"/>
                    <a:pt x="0" y="121"/>
                  </a:cubicBezTo>
                  <a:cubicBezTo>
                    <a:pt x="3" y="98"/>
                    <a:pt x="3" y="98"/>
                    <a:pt x="3" y="98"/>
                  </a:cubicBezTo>
                  <a:cubicBezTo>
                    <a:pt x="11" y="104"/>
                    <a:pt x="23" y="108"/>
                    <a:pt x="34" y="108"/>
                  </a:cubicBezTo>
                  <a:cubicBezTo>
                    <a:pt x="47" y="108"/>
                    <a:pt x="56" y="103"/>
                    <a:pt x="56" y="92"/>
                  </a:cubicBezTo>
                  <a:cubicBezTo>
                    <a:pt x="56" y="81"/>
                    <a:pt x="43" y="77"/>
                    <a:pt x="30" y="72"/>
                  </a:cubicBezTo>
                  <a:cubicBezTo>
                    <a:pt x="15" y="66"/>
                    <a:pt x="1" y="59"/>
                    <a:pt x="1" y="38"/>
                  </a:cubicBezTo>
                  <a:cubicBezTo>
                    <a:pt x="1" y="13"/>
                    <a:pt x="23" y="0"/>
                    <a:pt x="45" y="0"/>
                  </a:cubicBezTo>
                  <a:cubicBezTo>
                    <a:pt x="58" y="0"/>
                    <a:pt x="67" y="3"/>
                    <a:pt x="75" y="7"/>
                  </a:cubicBezTo>
                  <a:cubicBezTo>
                    <a:pt x="73" y="26"/>
                    <a:pt x="73" y="26"/>
                    <a:pt x="73"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23" name="Group 22"/>
          <p:cNvGrpSpPr/>
          <p:nvPr userDrawn="1"/>
        </p:nvGrpSpPr>
        <p:grpSpPr>
          <a:xfrm>
            <a:off x="310109" y="6489666"/>
            <a:ext cx="1729499" cy="194230"/>
            <a:chOff x="274596" y="6311548"/>
            <a:chExt cx="1729499" cy="194230"/>
          </a:xfrm>
        </p:grpSpPr>
        <p:sp>
          <p:nvSpPr>
            <p:cNvPr id="24" name="Freeform 5"/>
            <p:cNvSpPr>
              <a:spLocks noEditPoints="1"/>
            </p:cNvSpPr>
            <p:nvPr/>
          </p:nvSpPr>
          <p:spPr bwMode="auto">
            <a:xfrm>
              <a:off x="274596" y="6321664"/>
              <a:ext cx="91045" cy="140277"/>
            </a:xfrm>
            <a:custGeom>
              <a:avLst/>
              <a:gdLst/>
              <a:ahLst/>
              <a:cxnLst>
                <a:cxn ang="0">
                  <a:pos x="17" y="40"/>
                </a:cxn>
                <a:cxn ang="0">
                  <a:pos x="23" y="40"/>
                </a:cxn>
                <a:cxn ang="0">
                  <a:pos x="39" y="27"/>
                </a:cxn>
                <a:cxn ang="0">
                  <a:pos x="23" y="14"/>
                </a:cxn>
                <a:cxn ang="0">
                  <a:pos x="17" y="14"/>
                </a:cxn>
                <a:cxn ang="0">
                  <a:pos x="17" y="40"/>
                </a:cxn>
                <a:cxn ang="0">
                  <a:pos x="0" y="0"/>
                </a:cxn>
                <a:cxn ang="0">
                  <a:pos x="21" y="0"/>
                </a:cxn>
                <a:cxn ang="0">
                  <a:pos x="57" y="26"/>
                </a:cxn>
                <a:cxn ang="0">
                  <a:pos x="24" y="53"/>
                </a:cxn>
                <a:cxn ang="0">
                  <a:pos x="17" y="53"/>
                </a:cxn>
                <a:cxn ang="0">
                  <a:pos x="17" y="86"/>
                </a:cxn>
                <a:cxn ang="0">
                  <a:pos x="0" y="86"/>
                </a:cxn>
                <a:cxn ang="0">
                  <a:pos x="0" y="0"/>
                </a:cxn>
              </a:cxnLst>
              <a:rect l="0" t="0" r="r" b="b"/>
              <a:pathLst>
                <a:path w="57" h="86">
                  <a:moveTo>
                    <a:pt x="17" y="40"/>
                  </a:moveTo>
                  <a:cubicBezTo>
                    <a:pt x="23" y="40"/>
                    <a:pt x="23" y="40"/>
                    <a:pt x="23" y="40"/>
                  </a:cubicBezTo>
                  <a:cubicBezTo>
                    <a:pt x="31" y="40"/>
                    <a:pt x="39" y="37"/>
                    <a:pt x="39" y="27"/>
                  </a:cubicBezTo>
                  <a:cubicBezTo>
                    <a:pt x="39" y="17"/>
                    <a:pt x="32" y="14"/>
                    <a:pt x="23" y="14"/>
                  </a:cubicBezTo>
                  <a:cubicBezTo>
                    <a:pt x="17" y="14"/>
                    <a:pt x="17" y="14"/>
                    <a:pt x="17" y="14"/>
                  </a:cubicBezTo>
                  <a:lnTo>
                    <a:pt x="17" y="40"/>
                  </a:lnTo>
                  <a:close/>
                  <a:moveTo>
                    <a:pt x="0" y="0"/>
                  </a:moveTo>
                  <a:cubicBezTo>
                    <a:pt x="21" y="0"/>
                    <a:pt x="21" y="0"/>
                    <a:pt x="21" y="0"/>
                  </a:cubicBezTo>
                  <a:cubicBezTo>
                    <a:pt x="40" y="0"/>
                    <a:pt x="57" y="6"/>
                    <a:pt x="57" y="26"/>
                  </a:cubicBezTo>
                  <a:cubicBezTo>
                    <a:pt x="57" y="46"/>
                    <a:pt x="42" y="53"/>
                    <a:pt x="24" y="53"/>
                  </a:cubicBezTo>
                  <a:cubicBezTo>
                    <a:pt x="17" y="53"/>
                    <a:pt x="17" y="53"/>
                    <a:pt x="17" y="53"/>
                  </a:cubicBezTo>
                  <a:cubicBezTo>
                    <a:pt x="17" y="86"/>
                    <a:pt x="17" y="86"/>
                    <a:pt x="17" y="86"/>
                  </a:cubicBezTo>
                  <a:cubicBezTo>
                    <a:pt x="0" y="86"/>
                    <a:pt x="0" y="86"/>
                    <a:pt x="0" y="86"/>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Rectangle 6"/>
            <p:cNvSpPr>
              <a:spLocks noChangeArrowheads="1"/>
            </p:cNvSpPr>
            <p:nvPr/>
          </p:nvSpPr>
          <p:spPr bwMode="auto">
            <a:xfrm>
              <a:off x="383176" y="6311548"/>
              <a:ext cx="26976" cy="150394"/>
            </a:xfrm>
            <a:prstGeom prst="rect">
              <a:avLst/>
            </a:prstGeom>
            <a:solidFill>
              <a:srgbClr val="15657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7"/>
            <p:cNvSpPr>
              <a:spLocks noEditPoints="1"/>
            </p:cNvSpPr>
            <p:nvPr/>
          </p:nvSpPr>
          <p:spPr bwMode="auto">
            <a:xfrm>
              <a:off x="431059" y="6356059"/>
              <a:ext cx="91045" cy="107231"/>
            </a:xfrm>
            <a:custGeom>
              <a:avLst/>
              <a:gdLst/>
              <a:ahLst/>
              <a:cxnLst>
                <a:cxn ang="0">
                  <a:pos x="26" y="54"/>
                </a:cxn>
                <a:cxn ang="0">
                  <a:pos x="37" y="49"/>
                </a:cxn>
                <a:cxn ang="0">
                  <a:pos x="41" y="36"/>
                </a:cxn>
                <a:cxn ang="0">
                  <a:pos x="34" y="36"/>
                </a:cxn>
                <a:cxn ang="0">
                  <a:pos x="15" y="47"/>
                </a:cxn>
                <a:cxn ang="0">
                  <a:pos x="26" y="54"/>
                </a:cxn>
                <a:cxn ang="0">
                  <a:pos x="6" y="5"/>
                </a:cxn>
                <a:cxn ang="0">
                  <a:pos x="29" y="0"/>
                </a:cxn>
                <a:cxn ang="0">
                  <a:pos x="56" y="27"/>
                </a:cxn>
                <a:cxn ang="0">
                  <a:pos x="56" y="35"/>
                </a:cxn>
                <a:cxn ang="0">
                  <a:pos x="56" y="51"/>
                </a:cxn>
                <a:cxn ang="0">
                  <a:pos x="57" y="65"/>
                </a:cxn>
                <a:cxn ang="0">
                  <a:pos x="42" y="65"/>
                </a:cxn>
                <a:cxn ang="0">
                  <a:pos x="42" y="55"/>
                </a:cxn>
                <a:cxn ang="0">
                  <a:pos x="41" y="55"/>
                </a:cxn>
                <a:cxn ang="0">
                  <a:pos x="22" y="66"/>
                </a:cxn>
                <a:cxn ang="0">
                  <a:pos x="0" y="48"/>
                </a:cxn>
                <a:cxn ang="0">
                  <a:pos x="11" y="30"/>
                </a:cxn>
                <a:cxn ang="0">
                  <a:pos x="32" y="26"/>
                </a:cxn>
                <a:cxn ang="0">
                  <a:pos x="41" y="26"/>
                </a:cxn>
                <a:cxn ang="0">
                  <a:pos x="26" y="12"/>
                </a:cxn>
                <a:cxn ang="0">
                  <a:pos x="7" y="19"/>
                </a:cxn>
                <a:cxn ang="0">
                  <a:pos x="6" y="5"/>
                </a:cxn>
              </a:cxnLst>
              <a:rect l="0" t="0" r="r" b="b"/>
              <a:pathLst>
                <a:path w="57" h="66">
                  <a:moveTo>
                    <a:pt x="26" y="54"/>
                  </a:moveTo>
                  <a:cubicBezTo>
                    <a:pt x="31" y="54"/>
                    <a:pt x="35" y="52"/>
                    <a:pt x="37" y="49"/>
                  </a:cubicBezTo>
                  <a:cubicBezTo>
                    <a:pt x="40" y="45"/>
                    <a:pt x="41" y="41"/>
                    <a:pt x="41" y="36"/>
                  </a:cubicBezTo>
                  <a:cubicBezTo>
                    <a:pt x="34" y="36"/>
                    <a:pt x="34" y="36"/>
                    <a:pt x="34" y="36"/>
                  </a:cubicBezTo>
                  <a:cubicBezTo>
                    <a:pt x="26" y="36"/>
                    <a:pt x="15" y="37"/>
                    <a:pt x="15" y="47"/>
                  </a:cubicBezTo>
                  <a:cubicBezTo>
                    <a:pt x="15" y="52"/>
                    <a:pt x="20" y="54"/>
                    <a:pt x="26" y="54"/>
                  </a:cubicBezTo>
                  <a:moveTo>
                    <a:pt x="6" y="5"/>
                  </a:moveTo>
                  <a:cubicBezTo>
                    <a:pt x="13" y="2"/>
                    <a:pt x="21" y="0"/>
                    <a:pt x="29" y="0"/>
                  </a:cubicBezTo>
                  <a:cubicBezTo>
                    <a:pt x="48" y="0"/>
                    <a:pt x="56" y="8"/>
                    <a:pt x="56" y="27"/>
                  </a:cubicBezTo>
                  <a:cubicBezTo>
                    <a:pt x="56" y="35"/>
                    <a:pt x="56" y="35"/>
                    <a:pt x="56" y="35"/>
                  </a:cubicBezTo>
                  <a:cubicBezTo>
                    <a:pt x="56" y="41"/>
                    <a:pt x="56" y="46"/>
                    <a:pt x="56" y="51"/>
                  </a:cubicBezTo>
                  <a:cubicBezTo>
                    <a:pt x="56" y="56"/>
                    <a:pt x="56" y="60"/>
                    <a:pt x="57" y="65"/>
                  </a:cubicBezTo>
                  <a:cubicBezTo>
                    <a:pt x="42" y="65"/>
                    <a:pt x="42" y="65"/>
                    <a:pt x="42" y="65"/>
                  </a:cubicBezTo>
                  <a:cubicBezTo>
                    <a:pt x="42" y="62"/>
                    <a:pt x="42" y="57"/>
                    <a:pt x="42" y="55"/>
                  </a:cubicBezTo>
                  <a:cubicBezTo>
                    <a:pt x="41" y="55"/>
                    <a:pt x="41" y="55"/>
                    <a:pt x="41" y="55"/>
                  </a:cubicBezTo>
                  <a:cubicBezTo>
                    <a:pt x="37" y="62"/>
                    <a:pt x="29" y="66"/>
                    <a:pt x="22" y="66"/>
                  </a:cubicBezTo>
                  <a:cubicBezTo>
                    <a:pt x="11" y="66"/>
                    <a:pt x="0" y="60"/>
                    <a:pt x="0" y="48"/>
                  </a:cubicBezTo>
                  <a:cubicBezTo>
                    <a:pt x="0" y="38"/>
                    <a:pt x="4" y="33"/>
                    <a:pt x="11" y="30"/>
                  </a:cubicBezTo>
                  <a:cubicBezTo>
                    <a:pt x="17" y="26"/>
                    <a:pt x="25" y="26"/>
                    <a:pt x="32" y="26"/>
                  </a:cubicBezTo>
                  <a:cubicBezTo>
                    <a:pt x="41" y="26"/>
                    <a:pt x="41" y="26"/>
                    <a:pt x="41" y="26"/>
                  </a:cubicBezTo>
                  <a:cubicBezTo>
                    <a:pt x="41" y="16"/>
                    <a:pt x="36" y="12"/>
                    <a:pt x="26" y="12"/>
                  </a:cubicBezTo>
                  <a:cubicBezTo>
                    <a:pt x="20" y="12"/>
                    <a:pt x="13" y="15"/>
                    <a:pt x="7" y="19"/>
                  </a:cubicBezTo>
                  <a:lnTo>
                    <a:pt x="6" y="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8"/>
            <p:cNvSpPr>
              <a:spLocks/>
            </p:cNvSpPr>
            <p:nvPr/>
          </p:nvSpPr>
          <p:spPr bwMode="auto">
            <a:xfrm>
              <a:off x="545708" y="6356059"/>
              <a:ext cx="93068" cy="105883"/>
            </a:xfrm>
            <a:custGeom>
              <a:avLst/>
              <a:gdLst/>
              <a:ahLst/>
              <a:cxnLst>
                <a:cxn ang="0">
                  <a:pos x="0" y="2"/>
                </a:cxn>
                <a:cxn ang="0">
                  <a:pos x="15" y="2"/>
                </a:cxn>
                <a:cxn ang="0">
                  <a:pos x="15" y="10"/>
                </a:cxn>
                <a:cxn ang="0">
                  <a:pos x="16" y="10"/>
                </a:cxn>
                <a:cxn ang="0">
                  <a:pos x="37" y="0"/>
                </a:cxn>
                <a:cxn ang="0">
                  <a:pos x="58" y="25"/>
                </a:cxn>
                <a:cxn ang="0">
                  <a:pos x="58" y="65"/>
                </a:cxn>
                <a:cxn ang="0">
                  <a:pos x="42" y="65"/>
                </a:cxn>
                <a:cxn ang="0">
                  <a:pos x="42" y="31"/>
                </a:cxn>
                <a:cxn ang="0">
                  <a:pos x="31" y="13"/>
                </a:cxn>
                <a:cxn ang="0">
                  <a:pos x="16" y="34"/>
                </a:cxn>
                <a:cxn ang="0">
                  <a:pos x="16" y="65"/>
                </a:cxn>
                <a:cxn ang="0">
                  <a:pos x="0" y="65"/>
                </a:cxn>
                <a:cxn ang="0">
                  <a:pos x="0" y="2"/>
                </a:cxn>
              </a:cxnLst>
              <a:rect l="0" t="0" r="r" b="b"/>
              <a:pathLst>
                <a:path w="58" h="65">
                  <a:moveTo>
                    <a:pt x="0" y="2"/>
                  </a:moveTo>
                  <a:cubicBezTo>
                    <a:pt x="15" y="2"/>
                    <a:pt x="15" y="2"/>
                    <a:pt x="15" y="2"/>
                  </a:cubicBezTo>
                  <a:cubicBezTo>
                    <a:pt x="15" y="10"/>
                    <a:pt x="15" y="10"/>
                    <a:pt x="15" y="10"/>
                  </a:cubicBezTo>
                  <a:cubicBezTo>
                    <a:pt x="16" y="10"/>
                    <a:pt x="16" y="10"/>
                    <a:pt x="16" y="10"/>
                  </a:cubicBezTo>
                  <a:cubicBezTo>
                    <a:pt x="21" y="3"/>
                    <a:pt x="28" y="0"/>
                    <a:pt x="37" y="0"/>
                  </a:cubicBezTo>
                  <a:cubicBezTo>
                    <a:pt x="51" y="0"/>
                    <a:pt x="58" y="11"/>
                    <a:pt x="58" y="25"/>
                  </a:cubicBezTo>
                  <a:cubicBezTo>
                    <a:pt x="58" y="65"/>
                    <a:pt x="58" y="65"/>
                    <a:pt x="58" y="65"/>
                  </a:cubicBezTo>
                  <a:cubicBezTo>
                    <a:pt x="42" y="65"/>
                    <a:pt x="42" y="65"/>
                    <a:pt x="42" y="65"/>
                  </a:cubicBezTo>
                  <a:cubicBezTo>
                    <a:pt x="42" y="31"/>
                    <a:pt x="42" y="31"/>
                    <a:pt x="42" y="31"/>
                  </a:cubicBezTo>
                  <a:cubicBezTo>
                    <a:pt x="42" y="23"/>
                    <a:pt x="41" y="13"/>
                    <a:pt x="31" y="13"/>
                  </a:cubicBezTo>
                  <a:cubicBezTo>
                    <a:pt x="19" y="13"/>
                    <a:pt x="16" y="26"/>
                    <a:pt x="16" y="34"/>
                  </a:cubicBezTo>
                  <a:cubicBezTo>
                    <a:pt x="16" y="65"/>
                    <a:pt x="16" y="65"/>
                    <a:pt x="16"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9"/>
            <p:cNvSpPr>
              <a:spLocks noEditPoints="1"/>
            </p:cNvSpPr>
            <p:nvPr/>
          </p:nvSpPr>
          <p:spPr bwMode="auto">
            <a:xfrm>
              <a:off x="721729" y="6321664"/>
              <a:ext cx="116673" cy="140277"/>
            </a:xfrm>
            <a:custGeom>
              <a:avLst/>
              <a:gdLst/>
              <a:ahLst/>
              <a:cxnLst>
                <a:cxn ang="0">
                  <a:pos x="17" y="72"/>
                </a:cxn>
                <a:cxn ang="0">
                  <a:pos x="27" y="72"/>
                </a:cxn>
                <a:cxn ang="0">
                  <a:pos x="55" y="43"/>
                </a:cxn>
                <a:cxn ang="0">
                  <a:pos x="27" y="14"/>
                </a:cxn>
                <a:cxn ang="0">
                  <a:pos x="17" y="14"/>
                </a:cxn>
                <a:cxn ang="0">
                  <a:pos x="17" y="72"/>
                </a:cxn>
                <a:cxn ang="0">
                  <a:pos x="0" y="0"/>
                </a:cxn>
                <a:cxn ang="0">
                  <a:pos x="24" y="0"/>
                </a:cxn>
                <a:cxn ang="0">
                  <a:pos x="73" y="43"/>
                </a:cxn>
                <a:cxn ang="0">
                  <a:pos x="24" y="86"/>
                </a:cxn>
                <a:cxn ang="0">
                  <a:pos x="0" y="86"/>
                </a:cxn>
                <a:cxn ang="0">
                  <a:pos x="0" y="0"/>
                </a:cxn>
              </a:cxnLst>
              <a:rect l="0" t="0" r="r" b="b"/>
              <a:pathLst>
                <a:path w="73" h="86">
                  <a:moveTo>
                    <a:pt x="17" y="72"/>
                  </a:moveTo>
                  <a:cubicBezTo>
                    <a:pt x="27" y="72"/>
                    <a:pt x="27" y="72"/>
                    <a:pt x="27" y="72"/>
                  </a:cubicBezTo>
                  <a:cubicBezTo>
                    <a:pt x="41" y="72"/>
                    <a:pt x="55" y="62"/>
                    <a:pt x="55" y="43"/>
                  </a:cubicBezTo>
                  <a:cubicBezTo>
                    <a:pt x="55" y="24"/>
                    <a:pt x="41" y="14"/>
                    <a:pt x="27" y="14"/>
                  </a:cubicBezTo>
                  <a:cubicBezTo>
                    <a:pt x="17" y="14"/>
                    <a:pt x="17" y="14"/>
                    <a:pt x="17" y="14"/>
                  </a:cubicBezTo>
                  <a:lnTo>
                    <a:pt x="17" y="72"/>
                  </a:lnTo>
                  <a:close/>
                  <a:moveTo>
                    <a:pt x="0" y="0"/>
                  </a:moveTo>
                  <a:cubicBezTo>
                    <a:pt x="24" y="0"/>
                    <a:pt x="24" y="0"/>
                    <a:pt x="24" y="0"/>
                  </a:cubicBezTo>
                  <a:cubicBezTo>
                    <a:pt x="50" y="0"/>
                    <a:pt x="73" y="9"/>
                    <a:pt x="73" y="43"/>
                  </a:cubicBezTo>
                  <a:cubicBezTo>
                    <a:pt x="73" y="77"/>
                    <a:pt x="50" y="86"/>
                    <a:pt x="24" y="86"/>
                  </a:cubicBezTo>
                  <a:cubicBezTo>
                    <a:pt x="0" y="86"/>
                    <a:pt x="0" y="86"/>
                    <a:pt x="0" y="86"/>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0"/>
            <p:cNvSpPr>
              <a:spLocks noEditPoints="1"/>
            </p:cNvSpPr>
            <p:nvPr/>
          </p:nvSpPr>
          <p:spPr bwMode="auto">
            <a:xfrm>
              <a:off x="854587" y="6356059"/>
              <a:ext cx="95766" cy="107231"/>
            </a:xfrm>
            <a:custGeom>
              <a:avLst/>
              <a:gdLst/>
              <a:ahLst/>
              <a:cxnLst>
                <a:cxn ang="0">
                  <a:pos x="44" y="27"/>
                </a:cxn>
                <a:cxn ang="0">
                  <a:pos x="31" y="12"/>
                </a:cxn>
                <a:cxn ang="0">
                  <a:pos x="16" y="27"/>
                </a:cxn>
                <a:cxn ang="0">
                  <a:pos x="44" y="27"/>
                </a:cxn>
                <a:cxn ang="0">
                  <a:pos x="55" y="61"/>
                </a:cxn>
                <a:cxn ang="0">
                  <a:pos x="33" y="66"/>
                </a:cxn>
                <a:cxn ang="0">
                  <a:pos x="0" y="34"/>
                </a:cxn>
                <a:cxn ang="0">
                  <a:pos x="30" y="0"/>
                </a:cxn>
                <a:cxn ang="0">
                  <a:pos x="60" y="38"/>
                </a:cxn>
                <a:cxn ang="0">
                  <a:pos x="16" y="38"/>
                </a:cxn>
                <a:cxn ang="0">
                  <a:pos x="34" y="54"/>
                </a:cxn>
                <a:cxn ang="0">
                  <a:pos x="55" y="48"/>
                </a:cxn>
                <a:cxn ang="0">
                  <a:pos x="55" y="61"/>
                </a:cxn>
              </a:cxnLst>
              <a:rect l="0" t="0" r="r" b="b"/>
              <a:pathLst>
                <a:path w="60" h="66">
                  <a:moveTo>
                    <a:pt x="44" y="27"/>
                  </a:moveTo>
                  <a:cubicBezTo>
                    <a:pt x="44" y="19"/>
                    <a:pt x="40" y="12"/>
                    <a:pt x="31" y="12"/>
                  </a:cubicBezTo>
                  <a:cubicBezTo>
                    <a:pt x="21" y="12"/>
                    <a:pt x="17" y="19"/>
                    <a:pt x="16" y="27"/>
                  </a:cubicBezTo>
                  <a:lnTo>
                    <a:pt x="44" y="27"/>
                  </a:lnTo>
                  <a:close/>
                  <a:moveTo>
                    <a:pt x="55" y="61"/>
                  </a:moveTo>
                  <a:cubicBezTo>
                    <a:pt x="49" y="65"/>
                    <a:pt x="42" y="66"/>
                    <a:pt x="33" y="66"/>
                  </a:cubicBezTo>
                  <a:cubicBezTo>
                    <a:pt x="12" y="66"/>
                    <a:pt x="0" y="54"/>
                    <a:pt x="0" y="34"/>
                  </a:cubicBezTo>
                  <a:cubicBezTo>
                    <a:pt x="0" y="15"/>
                    <a:pt x="10" y="0"/>
                    <a:pt x="30" y="0"/>
                  </a:cubicBezTo>
                  <a:cubicBezTo>
                    <a:pt x="53" y="0"/>
                    <a:pt x="60" y="16"/>
                    <a:pt x="60" y="38"/>
                  </a:cubicBezTo>
                  <a:cubicBezTo>
                    <a:pt x="16" y="38"/>
                    <a:pt x="16" y="38"/>
                    <a:pt x="16" y="38"/>
                  </a:cubicBezTo>
                  <a:cubicBezTo>
                    <a:pt x="17" y="49"/>
                    <a:pt x="24" y="54"/>
                    <a:pt x="34" y="54"/>
                  </a:cubicBezTo>
                  <a:cubicBezTo>
                    <a:pt x="42" y="54"/>
                    <a:pt x="49" y="51"/>
                    <a:pt x="55" y="48"/>
                  </a:cubicBezTo>
                  <a:lnTo>
                    <a:pt x="55" y="61"/>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1"/>
            <p:cNvSpPr>
              <a:spLocks/>
            </p:cNvSpPr>
            <p:nvPr/>
          </p:nvSpPr>
          <p:spPr bwMode="auto">
            <a:xfrm>
              <a:off x="964516" y="6356059"/>
              <a:ext cx="72162" cy="107231"/>
            </a:xfrm>
            <a:custGeom>
              <a:avLst/>
              <a:gdLst/>
              <a:ahLst/>
              <a:cxnLst>
                <a:cxn ang="0">
                  <a:pos x="41" y="15"/>
                </a:cxn>
                <a:cxn ang="0">
                  <a:pos x="26" y="12"/>
                </a:cxn>
                <a:cxn ang="0">
                  <a:pos x="17" y="19"/>
                </a:cxn>
                <a:cxn ang="0">
                  <a:pos x="45" y="46"/>
                </a:cxn>
                <a:cxn ang="0">
                  <a:pos x="19" y="66"/>
                </a:cxn>
                <a:cxn ang="0">
                  <a:pos x="0" y="64"/>
                </a:cxn>
                <a:cxn ang="0">
                  <a:pos x="1" y="50"/>
                </a:cxn>
                <a:cxn ang="0">
                  <a:pos x="17" y="54"/>
                </a:cxn>
                <a:cxn ang="0">
                  <a:pos x="28" y="47"/>
                </a:cxn>
                <a:cxn ang="0">
                  <a:pos x="0" y="20"/>
                </a:cxn>
                <a:cxn ang="0">
                  <a:pos x="24" y="0"/>
                </a:cxn>
                <a:cxn ang="0">
                  <a:pos x="42" y="3"/>
                </a:cxn>
                <a:cxn ang="0">
                  <a:pos x="41" y="15"/>
                </a:cxn>
              </a:cxnLst>
              <a:rect l="0" t="0" r="r" b="b"/>
              <a:pathLst>
                <a:path w="45" h="66">
                  <a:moveTo>
                    <a:pt x="41" y="15"/>
                  </a:moveTo>
                  <a:cubicBezTo>
                    <a:pt x="36" y="13"/>
                    <a:pt x="32" y="12"/>
                    <a:pt x="26" y="12"/>
                  </a:cubicBezTo>
                  <a:cubicBezTo>
                    <a:pt x="22" y="12"/>
                    <a:pt x="17" y="14"/>
                    <a:pt x="17" y="19"/>
                  </a:cubicBezTo>
                  <a:cubicBezTo>
                    <a:pt x="17" y="29"/>
                    <a:pt x="45" y="23"/>
                    <a:pt x="45" y="46"/>
                  </a:cubicBezTo>
                  <a:cubicBezTo>
                    <a:pt x="45" y="61"/>
                    <a:pt x="32" y="66"/>
                    <a:pt x="19" y="66"/>
                  </a:cubicBezTo>
                  <a:cubicBezTo>
                    <a:pt x="13" y="66"/>
                    <a:pt x="6" y="65"/>
                    <a:pt x="0" y="64"/>
                  </a:cubicBezTo>
                  <a:cubicBezTo>
                    <a:pt x="1" y="50"/>
                    <a:pt x="1" y="50"/>
                    <a:pt x="1" y="50"/>
                  </a:cubicBezTo>
                  <a:cubicBezTo>
                    <a:pt x="6" y="53"/>
                    <a:pt x="12" y="54"/>
                    <a:pt x="17" y="54"/>
                  </a:cubicBezTo>
                  <a:cubicBezTo>
                    <a:pt x="21" y="54"/>
                    <a:pt x="28" y="53"/>
                    <a:pt x="28" y="47"/>
                  </a:cubicBezTo>
                  <a:cubicBezTo>
                    <a:pt x="28" y="34"/>
                    <a:pt x="0" y="43"/>
                    <a:pt x="0" y="20"/>
                  </a:cubicBezTo>
                  <a:cubicBezTo>
                    <a:pt x="0" y="6"/>
                    <a:pt x="11" y="0"/>
                    <a:pt x="24" y="0"/>
                  </a:cubicBezTo>
                  <a:cubicBezTo>
                    <a:pt x="32" y="0"/>
                    <a:pt x="37" y="1"/>
                    <a:pt x="42" y="3"/>
                  </a:cubicBezTo>
                  <a:lnTo>
                    <a:pt x="41" y="1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2"/>
            <p:cNvSpPr>
              <a:spLocks noEditPoints="1"/>
            </p:cNvSpPr>
            <p:nvPr/>
          </p:nvSpPr>
          <p:spPr bwMode="auto">
            <a:xfrm>
              <a:off x="1057584" y="6313571"/>
              <a:ext cx="26976" cy="148370"/>
            </a:xfrm>
            <a:custGeom>
              <a:avLst/>
              <a:gdLst/>
              <a:ahLst/>
              <a:cxnLst>
                <a:cxn ang="0">
                  <a:pos x="0" y="67"/>
                </a:cxn>
                <a:cxn ang="0">
                  <a:pos x="40" y="67"/>
                </a:cxn>
                <a:cxn ang="0">
                  <a:pos x="40" y="220"/>
                </a:cxn>
                <a:cxn ang="0">
                  <a:pos x="0" y="220"/>
                </a:cxn>
                <a:cxn ang="0">
                  <a:pos x="0" y="67"/>
                </a:cxn>
                <a:cxn ang="0">
                  <a:pos x="0" y="0"/>
                </a:cxn>
                <a:cxn ang="0">
                  <a:pos x="40" y="0"/>
                </a:cxn>
                <a:cxn ang="0">
                  <a:pos x="40" y="38"/>
                </a:cxn>
                <a:cxn ang="0">
                  <a:pos x="0" y="38"/>
                </a:cxn>
                <a:cxn ang="0">
                  <a:pos x="0" y="0"/>
                </a:cxn>
              </a:cxnLst>
              <a:rect l="0" t="0" r="r" b="b"/>
              <a:pathLst>
                <a:path w="40" h="220">
                  <a:moveTo>
                    <a:pt x="0" y="67"/>
                  </a:moveTo>
                  <a:lnTo>
                    <a:pt x="40" y="67"/>
                  </a:lnTo>
                  <a:lnTo>
                    <a:pt x="40" y="220"/>
                  </a:lnTo>
                  <a:lnTo>
                    <a:pt x="0" y="220"/>
                  </a:lnTo>
                  <a:lnTo>
                    <a:pt x="0" y="67"/>
                  </a:lnTo>
                  <a:close/>
                  <a:moveTo>
                    <a:pt x="0" y="0"/>
                  </a:moveTo>
                  <a:lnTo>
                    <a:pt x="40" y="0"/>
                  </a:lnTo>
                  <a:lnTo>
                    <a:pt x="40" y="38"/>
                  </a:lnTo>
                  <a:lnTo>
                    <a:pt x="0" y="38"/>
                  </a:ln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13"/>
            <p:cNvSpPr>
              <a:spLocks noEditPoints="1"/>
            </p:cNvSpPr>
            <p:nvPr/>
          </p:nvSpPr>
          <p:spPr bwMode="auto">
            <a:xfrm>
              <a:off x="1105467" y="6356059"/>
              <a:ext cx="99138" cy="149719"/>
            </a:xfrm>
            <a:custGeom>
              <a:avLst/>
              <a:gdLst/>
              <a:ahLst/>
              <a:cxnLst>
                <a:cxn ang="0">
                  <a:pos x="45" y="33"/>
                </a:cxn>
                <a:cxn ang="0">
                  <a:pos x="32" y="13"/>
                </a:cxn>
                <a:cxn ang="0">
                  <a:pos x="17" y="33"/>
                </a:cxn>
                <a:cxn ang="0">
                  <a:pos x="31" y="52"/>
                </a:cxn>
                <a:cxn ang="0">
                  <a:pos x="45" y="33"/>
                </a:cxn>
                <a:cxn ang="0">
                  <a:pos x="62" y="2"/>
                </a:cxn>
                <a:cxn ang="0">
                  <a:pos x="62" y="59"/>
                </a:cxn>
                <a:cxn ang="0">
                  <a:pos x="29" y="92"/>
                </a:cxn>
                <a:cxn ang="0">
                  <a:pos x="7" y="88"/>
                </a:cxn>
                <a:cxn ang="0">
                  <a:pos x="8" y="74"/>
                </a:cxn>
                <a:cxn ang="0">
                  <a:pos x="27" y="79"/>
                </a:cxn>
                <a:cxn ang="0">
                  <a:pos x="45" y="55"/>
                </a:cxn>
                <a:cxn ang="0">
                  <a:pos x="45" y="55"/>
                </a:cxn>
                <a:cxn ang="0">
                  <a:pos x="26" y="65"/>
                </a:cxn>
                <a:cxn ang="0">
                  <a:pos x="0" y="33"/>
                </a:cxn>
                <a:cxn ang="0">
                  <a:pos x="27" y="0"/>
                </a:cxn>
                <a:cxn ang="0">
                  <a:pos x="46" y="10"/>
                </a:cxn>
                <a:cxn ang="0">
                  <a:pos x="46" y="10"/>
                </a:cxn>
                <a:cxn ang="0">
                  <a:pos x="46" y="2"/>
                </a:cxn>
                <a:cxn ang="0">
                  <a:pos x="62" y="2"/>
                </a:cxn>
              </a:cxnLst>
              <a:rect l="0" t="0" r="r" b="b"/>
              <a:pathLst>
                <a:path w="62" h="92">
                  <a:moveTo>
                    <a:pt x="45" y="33"/>
                  </a:moveTo>
                  <a:cubicBezTo>
                    <a:pt x="45" y="22"/>
                    <a:pt x="41" y="13"/>
                    <a:pt x="32" y="13"/>
                  </a:cubicBezTo>
                  <a:cubicBezTo>
                    <a:pt x="21" y="13"/>
                    <a:pt x="17" y="23"/>
                    <a:pt x="17" y="33"/>
                  </a:cubicBezTo>
                  <a:cubicBezTo>
                    <a:pt x="17" y="42"/>
                    <a:pt x="22" y="52"/>
                    <a:pt x="31" y="52"/>
                  </a:cubicBezTo>
                  <a:cubicBezTo>
                    <a:pt x="41" y="52"/>
                    <a:pt x="45" y="43"/>
                    <a:pt x="45" y="33"/>
                  </a:cubicBezTo>
                  <a:moveTo>
                    <a:pt x="62" y="2"/>
                  </a:moveTo>
                  <a:cubicBezTo>
                    <a:pt x="62" y="59"/>
                    <a:pt x="62" y="59"/>
                    <a:pt x="62" y="59"/>
                  </a:cubicBezTo>
                  <a:cubicBezTo>
                    <a:pt x="62" y="76"/>
                    <a:pt x="55" y="92"/>
                    <a:pt x="29" y="92"/>
                  </a:cubicBezTo>
                  <a:cubicBezTo>
                    <a:pt x="22" y="92"/>
                    <a:pt x="15" y="91"/>
                    <a:pt x="7" y="88"/>
                  </a:cubicBezTo>
                  <a:cubicBezTo>
                    <a:pt x="8" y="74"/>
                    <a:pt x="8" y="74"/>
                    <a:pt x="8" y="74"/>
                  </a:cubicBezTo>
                  <a:cubicBezTo>
                    <a:pt x="13" y="77"/>
                    <a:pt x="21" y="79"/>
                    <a:pt x="27" y="79"/>
                  </a:cubicBezTo>
                  <a:cubicBezTo>
                    <a:pt x="45" y="79"/>
                    <a:pt x="45" y="66"/>
                    <a:pt x="45" y="55"/>
                  </a:cubicBezTo>
                  <a:cubicBezTo>
                    <a:pt x="45" y="55"/>
                    <a:pt x="45" y="55"/>
                    <a:pt x="45" y="55"/>
                  </a:cubicBezTo>
                  <a:cubicBezTo>
                    <a:pt x="42" y="60"/>
                    <a:pt x="35" y="65"/>
                    <a:pt x="26" y="65"/>
                  </a:cubicBezTo>
                  <a:cubicBezTo>
                    <a:pt x="7" y="65"/>
                    <a:pt x="0" y="50"/>
                    <a:pt x="0" y="33"/>
                  </a:cubicBezTo>
                  <a:cubicBezTo>
                    <a:pt x="0" y="18"/>
                    <a:pt x="8" y="0"/>
                    <a:pt x="27" y="0"/>
                  </a:cubicBezTo>
                  <a:cubicBezTo>
                    <a:pt x="35" y="0"/>
                    <a:pt x="42" y="3"/>
                    <a:pt x="46" y="10"/>
                  </a:cubicBezTo>
                  <a:cubicBezTo>
                    <a:pt x="46" y="10"/>
                    <a:pt x="46" y="10"/>
                    <a:pt x="46" y="10"/>
                  </a:cubicBezTo>
                  <a:cubicBezTo>
                    <a:pt x="46" y="2"/>
                    <a:pt x="46" y="2"/>
                    <a:pt x="46" y="2"/>
                  </a:cubicBezTo>
                  <a:lnTo>
                    <a:pt x="62"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14"/>
            <p:cNvSpPr>
              <a:spLocks/>
            </p:cNvSpPr>
            <p:nvPr/>
          </p:nvSpPr>
          <p:spPr bwMode="auto">
            <a:xfrm>
              <a:off x="1231581" y="6356059"/>
              <a:ext cx="92394" cy="105883"/>
            </a:xfrm>
            <a:custGeom>
              <a:avLst/>
              <a:gdLst/>
              <a:ahLst/>
              <a:cxnLst>
                <a:cxn ang="0">
                  <a:pos x="0" y="2"/>
                </a:cxn>
                <a:cxn ang="0">
                  <a:pos x="15" y="2"/>
                </a:cxn>
                <a:cxn ang="0">
                  <a:pos x="15" y="10"/>
                </a:cxn>
                <a:cxn ang="0">
                  <a:pos x="16" y="10"/>
                </a:cxn>
                <a:cxn ang="0">
                  <a:pos x="36" y="0"/>
                </a:cxn>
                <a:cxn ang="0">
                  <a:pos x="58" y="25"/>
                </a:cxn>
                <a:cxn ang="0">
                  <a:pos x="58" y="65"/>
                </a:cxn>
                <a:cxn ang="0">
                  <a:pos x="41" y="65"/>
                </a:cxn>
                <a:cxn ang="0">
                  <a:pos x="41" y="31"/>
                </a:cxn>
                <a:cxn ang="0">
                  <a:pos x="31" y="13"/>
                </a:cxn>
                <a:cxn ang="0">
                  <a:pos x="16" y="34"/>
                </a:cxn>
                <a:cxn ang="0">
                  <a:pos x="16" y="65"/>
                </a:cxn>
                <a:cxn ang="0">
                  <a:pos x="0" y="65"/>
                </a:cxn>
                <a:cxn ang="0">
                  <a:pos x="0" y="2"/>
                </a:cxn>
              </a:cxnLst>
              <a:rect l="0" t="0" r="r" b="b"/>
              <a:pathLst>
                <a:path w="58" h="65">
                  <a:moveTo>
                    <a:pt x="0" y="2"/>
                  </a:moveTo>
                  <a:cubicBezTo>
                    <a:pt x="15" y="2"/>
                    <a:pt x="15" y="2"/>
                    <a:pt x="15" y="2"/>
                  </a:cubicBezTo>
                  <a:cubicBezTo>
                    <a:pt x="15" y="10"/>
                    <a:pt x="15" y="10"/>
                    <a:pt x="15" y="10"/>
                  </a:cubicBezTo>
                  <a:cubicBezTo>
                    <a:pt x="16" y="10"/>
                    <a:pt x="16" y="10"/>
                    <a:pt x="16" y="10"/>
                  </a:cubicBezTo>
                  <a:cubicBezTo>
                    <a:pt x="21" y="3"/>
                    <a:pt x="28" y="0"/>
                    <a:pt x="36" y="0"/>
                  </a:cubicBezTo>
                  <a:cubicBezTo>
                    <a:pt x="51" y="0"/>
                    <a:pt x="58" y="11"/>
                    <a:pt x="58" y="25"/>
                  </a:cubicBezTo>
                  <a:cubicBezTo>
                    <a:pt x="58" y="65"/>
                    <a:pt x="58" y="65"/>
                    <a:pt x="58" y="65"/>
                  </a:cubicBezTo>
                  <a:cubicBezTo>
                    <a:pt x="41" y="65"/>
                    <a:pt x="41" y="65"/>
                    <a:pt x="41" y="65"/>
                  </a:cubicBezTo>
                  <a:cubicBezTo>
                    <a:pt x="41" y="31"/>
                    <a:pt x="41" y="31"/>
                    <a:pt x="41" y="31"/>
                  </a:cubicBezTo>
                  <a:cubicBezTo>
                    <a:pt x="41" y="23"/>
                    <a:pt x="41" y="13"/>
                    <a:pt x="31" y="13"/>
                  </a:cubicBezTo>
                  <a:cubicBezTo>
                    <a:pt x="19" y="13"/>
                    <a:pt x="16" y="26"/>
                    <a:pt x="16" y="34"/>
                  </a:cubicBezTo>
                  <a:cubicBezTo>
                    <a:pt x="16" y="65"/>
                    <a:pt x="16" y="65"/>
                    <a:pt x="16"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15"/>
            <p:cNvSpPr>
              <a:spLocks/>
            </p:cNvSpPr>
            <p:nvPr/>
          </p:nvSpPr>
          <p:spPr bwMode="auto">
            <a:xfrm>
              <a:off x="1406927" y="6321664"/>
              <a:ext cx="81604" cy="140277"/>
            </a:xfrm>
            <a:custGeom>
              <a:avLst/>
              <a:gdLst/>
              <a:ahLst/>
              <a:cxnLst>
                <a:cxn ang="0">
                  <a:pos x="0" y="0"/>
                </a:cxn>
                <a:cxn ang="0">
                  <a:pos x="121" y="0"/>
                </a:cxn>
                <a:cxn ang="0">
                  <a:pos x="121" y="34"/>
                </a:cxn>
                <a:cxn ang="0">
                  <a:pos x="43" y="34"/>
                </a:cxn>
                <a:cxn ang="0">
                  <a:pos x="43" y="84"/>
                </a:cxn>
                <a:cxn ang="0">
                  <a:pos x="114" y="84"/>
                </a:cxn>
                <a:cxn ang="0">
                  <a:pos x="114" y="116"/>
                </a:cxn>
                <a:cxn ang="0">
                  <a:pos x="43" y="116"/>
                </a:cxn>
                <a:cxn ang="0">
                  <a:pos x="43" y="174"/>
                </a:cxn>
                <a:cxn ang="0">
                  <a:pos x="121" y="174"/>
                </a:cxn>
                <a:cxn ang="0">
                  <a:pos x="121" y="208"/>
                </a:cxn>
                <a:cxn ang="0">
                  <a:pos x="0" y="208"/>
                </a:cxn>
                <a:cxn ang="0">
                  <a:pos x="0" y="0"/>
                </a:cxn>
              </a:cxnLst>
              <a:rect l="0" t="0" r="r" b="b"/>
              <a:pathLst>
                <a:path w="121" h="208">
                  <a:moveTo>
                    <a:pt x="0" y="0"/>
                  </a:moveTo>
                  <a:lnTo>
                    <a:pt x="121" y="0"/>
                  </a:lnTo>
                  <a:lnTo>
                    <a:pt x="121" y="34"/>
                  </a:lnTo>
                  <a:lnTo>
                    <a:pt x="43" y="34"/>
                  </a:lnTo>
                  <a:lnTo>
                    <a:pt x="43" y="84"/>
                  </a:lnTo>
                  <a:lnTo>
                    <a:pt x="114" y="84"/>
                  </a:lnTo>
                  <a:lnTo>
                    <a:pt x="114" y="116"/>
                  </a:lnTo>
                  <a:lnTo>
                    <a:pt x="43" y="116"/>
                  </a:lnTo>
                  <a:lnTo>
                    <a:pt x="43" y="174"/>
                  </a:lnTo>
                  <a:lnTo>
                    <a:pt x="121" y="174"/>
                  </a:lnTo>
                  <a:lnTo>
                    <a:pt x="121" y="208"/>
                  </a:lnTo>
                  <a:lnTo>
                    <a:pt x="0" y="208"/>
                  </a:ln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16"/>
            <p:cNvSpPr>
              <a:spLocks/>
            </p:cNvSpPr>
            <p:nvPr/>
          </p:nvSpPr>
          <p:spPr bwMode="auto">
            <a:xfrm>
              <a:off x="1514158" y="6356059"/>
              <a:ext cx="93068" cy="105883"/>
            </a:xfrm>
            <a:custGeom>
              <a:avLst/>
              <a:gdLst/>
              <a:ahLst/>
              <a:cxnLst>
                <a:cxn ang="0">
                  <a:pos x="0" y="2"/>
                </a:cxn>
                <a:cxn ang="0">
                  <a:pos x="16" y="2"/>
                </a:cxn>
                <a:cxn ang="0">
                  <a:pos x="16" y="10"/>
                </a:cxn>
                <a:cxn ang="0">
                  <a:pos x="16" y="10"/>
                </a:cxn>
                <a:cxn ang="0">
                  <a:pos x="37" y="0"/>
                </a:cxn>
                <a:cxn ang="0">
                  <a:pos x="58" y="25"/>
                </a:cxn>
                <a:cxn ang="0">
                  <a:pos x="58" y="65"/>
                </a:cxn>
                <a:cxn ang="0">
                  <a:pos x="42" y="65"/>
                </a:cxn>
                <a:cxn ang="0">
                  <a:pos x="42" y="31"/>
                </a:cxn>
                <a:cxn ang="0">
                  <a:pos x="31" y="13"/>
                </a:cxn>
                <a:cxn ang="0">
                  <a:pos x="17" y="34"/>
                </a:cxn>
                <a:cxn ang="0">
                  <a:pos x="17" y="65"/>
                </a:cxn>
                <a:cxn ang="0">
                  <a:pos x="0" y="65"/>
                </a:cxn>
                <a:cxn ang="0">
                  <a:pos x="0" y="2"/>
                </a:cxn>
              </a:cxnLst>
              <a:rect l="0" t="0" r="r" b="b"/>
              <a:pathLst>
                <a:path w="58" h="65">
                  <a:moveTo>
                    <a:pt x="0" y="2"/>
                  </a:moveTo>
                  <a:cubicBezTo>
                    <a:pt x="16" y="2"/>
                    <a:pt x="16" y="2"/>
                    <a:pt x="16" y="2"/>
                  </a:cubicBezTo>
                  <a:cubicBezTo>
                    <a:pt x="16" y="10"/>
                    <a:pt x="16" y="10"/>
                    <a:pt x="16" y="10"/>
                  </a:cubicBezTo>
                  <a:cubicBezTo>
                    <a:pt x="16" y="10"/>
                    <a:pt x="16" y="10"/>
                    <a:pt x="16" y="10"/>
                  </a:cubicBezTo>
                  <a:cubicBezTo>
                    <a:pt x="21" y="3"/>
                    <a:pt x="28" y="0"/>
                    <a:pt x="37" y="0"/>
                  </a:cubicBezTo>
                  <a:cubicBezTo>
                    <a:pt x="52" y="0"/>
                    <a:pt x="58" y="11"/>
                    <a:pt x="58" y="25"/>
                  </a:cubicBezTo>
                  <a:cubicBezTo>
                    <a:pt x="58" y="65"/>
                    <a:pt x="58" y="65"/>
                    <a:pt x="58" y="65"/>
                  </a:cubicBezTo>
                  <a:cubicBezTo>
                    <a:pt x="42" y="65"/>
                    <a:pt x="42" y="65"/>
                    <a:pt x="42" y="65"/>
                  </a:cubicBezTo>
                  <a:cubicBezTo>
                    <a:pt x="42" y="31"/>
                    <a:pt x="42" y="31"/>
                    <a:pt x="42" y="31"/>
                  </a:cubicBezTo>
                  <a:cubicBezTo>
                    <a:pt x="42" y="23"/>
                    <a:pt x="42" y="13"/>
                    <a:pt x="31" y="13"/>
                  </a:cubicBezTo>
                  <a:cubicBezTo>
                    <a:pt x="19" y="13"/>
                    <a:pt x="17" y="26"/>
                    <a:pt x="17" y="34"/>
                  </a:cubicBezTo>
                  <a:cubicBezTo>
                    <a:pt x="17" y="65"/>
                    <a:pt x="17" y="65"/>
                    <a:pt x="17"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17"/>
            <p:cNvSpPr>
              <a:spLocks noEditPoints="1"/>
            </p:cNvSpPr>
            <p:nvPr/>
          </p:nvSpPr>
          <p:spPr bwMode="auto">
            <a:xfrm>
              <a:off x="1627459" y="6356059"/>
              <a:ext cx="91045" cy="107231"/>
            </a:xfrm>
            <a:custGeom>
              <a:avLst/>
              <a:gdLst/>
              <a:ahLst/>
              <a:cxnLst>
                <a:cxn ang="0">
                  <a:pos x="26" y="54"/>
                </a:cxn>
                <a:cxn ang="0">
                  <a:pos x="38" y="49"/>
                </a:cxn>
                <a:cxn ang="0">
                  <a:pos x="41" y="36"/>
                </a:cxn>
                <a:cxn ang="0">
                  <a:pos x="34" y="36"/>
                </a:cxn>
                <a:cxn ang="0">
                  <a:pos x="16" y="47"/>
                </a:cxn>
                <a:cxn ang="0">
                  <a:pos x="26" y="54"/>
                </a:cxn>
                <a:cxn ang="0">
                  <a:pos x="7" y="5"/>
                </a:cxn>
                <a:cxn ang="0">
                  <a:pos x="29" y="0"/>
                </a:cxn>
                <a:cxn ang="0">
                  <a:pos x="56" y="27"/>
                </a:cxn>
                <a:cxn ang="0">
                  <a:pos x="56" y="35"/>
                </a:cxn>
                <a:cxn ang="0">
                  <a:pos x="56" y="51"/>
                </a:cxn>
                <a:cxn ang="0">
                  <a:pos x="57" y="65"/>
                </a:cxn>
                <a:cxn ang="0">
                  <a:pos x="42" y="65"/>
                </a:cxn>
                <a:cxn ang="0">
                  <a:pos x="42" y="55"/>
                </a:cxn>
                <a:cxn ang="0">
                  <a:pos x="41" y="55"/>
                </a:cxn>
                <a:cxn ang="0">
                  <a:pos x="22" y="66"/>
                </a:cxn>
                <a:cxn ang="0">
                  <a:pos x="0" y="48"/>
                </a:cxn>
                <a:cxn ang="0">
                  <a:pos x="11" y="30"/>
                </a:cxn>
                <a:cxn ang="0">
                  <a:pos x="32" y="26"/>
                </a:cxn>
                <a:cxn ang="0">
                  <a:pos x="41" y="26"/>
                </a:cxn>
                <a:cxn ang="0">
                  <a:pos x="27" y="12"/>
                </a:cxn>
                <a:cxn ang="0">
                  <a:pos x="7" y="19"/>
                </a:cxn>
                <a:cxn ang="0">
                  <a:pos x="7" y="5"/>
                </a:cxn>
              </a:cxnLst>
              <a:rect l="0" t="0" r="r" b="b"/>
              <a:pathLst>
                <a:path w="57" h="66">
                  <a:moveTo>
                    <a:pt x="26" y="54"/>
                  </a:moveTo>
                  <a:cubicBezTo>
                    <a:pt x="31" y="54"/>
                    <a:pt x="35" y="52"/>
                    <a:pt x="38" y="49"/>
                  </a:cubicBezTo>
                  <a:cubicBezTo>
                    <a:pt x="40" y="45"/>
                    <a:pt x="41" y="41"/>
                    <a:pt x="41" y="36"/>
                  </a:cubicBezTo>
                  <a:cubicBezTo>
                    <a:pt x="34" y="36"/>
                    <a:pt x="34" y="36"/>
                    <a:pt x="34" y="36"/>
                  </a:cubicBezTo>
                  <a:cubicBezTo>
                    <a:pt x="27" y="36"/>
                    <a:pt x="16" y="37"/>
                    <a:pt x="16" y="47"/>
                  </a:cubicBezTo>
                  <a:cubicBezTo>
                    <a:pt x="16" y="52"/>
                    <a:pt x="20" y="54"/>
                    <a:pt x="26" y="54"/>
                  </a:cubicBezTo>
                  <a:moveTo>
                    <a:pt x="7" y="5"/>
                  </a:moveTo>
                  <a:cubicBezTo>
                    <a:pt x="13" y="2"/>
                    <a:pt x="22" y="0"/>
                    <a:pt x="29" y="0"/>
                  </a:cubicBezTo>
                  <a:cubicBezTo>
                    <a:pt x="48" y="0"/>
                    <a:pt x="56" y="8"/>
                    <a:pt x="56" y="27"/>
                  </a:cubicBezTo>
                  <a:cubicBezTo>
                    <a:pt x="56" y="35"/>
                    <a:pt x="56" y="35"/>
                    <a:pt x="56" y="35"/>
                  </a:cubicBezTo>
                  <a:cubicBezTo>
                    <a:pt x="56" y="41"/>
                    <a:pt x="56" y="46"/>
                    <a:pt x="56" y="51"/>
                  </a:cubicBezTo>
                  <a:cubicBezTo>
                    <a:pt x="56" y="56"/>
                    <a:pt x="57" y="60"/>
                    <a:pt x="57" y="65"/>
                  </a:cubicBezTo>
                  <a:cubicBezTo>
                    <a:pt x="42" y="65"/>
                    <a:pt x="42" y="65"/>
                    <a:pt x="42" y="65"/>
                  </a:cubicBezTo>
                  <a:cubicBezTo>
                    <a:pt x="42" y="62"/>
                    <a:pt x="42" y="57"/>
                    <a:pt x="42" y="55"/>
                  </a:cubicBezTo>
                  <a:cubicBezTo>
                    <a:pt x="41" y="55"/>
                    <a:pt x="41" y="55"/>
                    <a:pt x="41" y="55"/>
                  </a:cubicBezTo>
                  <a:cubicBezTo>
                    <a:pt x="38" y="62"/>
                    <a:pt x="29" y="66"/>
                    <a:pt x="22" y="66"/>
                  </a:cubicBezTo>
                  <a:cubicBezTo>
                    <a:pt x="11" y="66"/>
                    <a:pt x="0" y="60"/>
                    <a:pt x="0" y="48"/>
                  </a:cubicBezTo>
                  <a:cubicBezTo>
                    <a:pt x="0" y="38"/>
                    <a:pt x="5" y="33"/>
                    <a:pt x="11" y="30"/>
                  </a:cubicBezTo>
                  <a:cubicBezTo>
                    <a:pt x="17" y="26"/>
                    <a:pt x="25" y="26"/>
                    <a:pt x="32" y="26"/>
                  </a:cubicBezTo>
                  <a:cubicBezTo>
                    <a:pt x="41" y="26"/>
                    <a:pt x="41" y="26"/>
                    <a:pt x="41" y="26"/>
                  </a:cubicBezTo>
                  <a:cubicBezTo>
                    <a:pt x="41" y="16"/>
                    <a:pt x="36" y="12"/>
                    <a:pt x="27" y="12"/>
                  </a:cubicBezTo>
                  <a:cubicBezTo>
                    <a:pt x="20" y="12"/>
                    <a:pt x="13" y="15"/>
                    <a:pt x="7" y="19"/>
                  </a:cubicBezTo>
                  <a:lnTo>
                    <a:pt x="7" y="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18"/>
            <p:cNvSpPr>
              <a:spLocks noEditPoints="1"/>
            </p:cNvSpPr>
            <p:nvPr/>
          </p:nvSpPr>
          <p:spPr bwMode="auto">
            <a:xfrm>
              <a:off x="1742783" y="6311548"/>
              <a:ext cx="99138" cy="151742"/>
            </a:xfrm>
            <a:custGeom>
              <a:avLst/>
              <a:gdLst/>
              <a:ahLst/>
              <a:cxnLst>
                <a:cxn ang="0">
                  <a:pos x="31" y="81"/>
                </a:cxn>
                <a:cxn ang="0">
                  <a:pos x="45" y="60"/>
                </a:cxn>
                <a:cxn ang="0">
                  <a:pos x="31" y="40"/>
                </a:cxn>
                <a:cxn ang="0">
                  <a:pos x="17" y="60"/>
                </a:cxn>
                <a:cxn ang="0">
                  <a:pos x="31" y="81"/>
                </a:cxn>
                <a:cxn ang="0">
                  <a:pos x="0" y="0"/>
                </a:cxn>
                <a:cxn ang="0">
                  <a:pos x="17" y="0"/>
                </a:cxn>
                <a:cxn ang="0">
                  <a:pos x="17" y="37"/>
                </a:cxn>
                <a:cxn ang="0">
                  <a:pos x="36" y="27"/>
                </a:cxn>
                <a:cxn ang="0">
                  <a:pos x="62" y="60"/>
                </a:cxn>
                <a:cxn ang="0">
                  <a:pos x="36" y="93"/>
                </a:cxn>
                <a:cxn ang="0">
                  <a:pos x="16" y="84"/>
                </a:cxn>
                <a:cxn ang="0">
                  <a:pos x="16" y="92"/>
                </a:cxn>
                <a:cxn ang="0">
                  <a:pos x="0" y="92"/>
                </a:cxn>
                <a:cxn ang="0">
                  <a:pos x="0" y="0"/>
                </a:cxn>
              </a:cxnLst>
              <a:rect l="0" t="0" r="r" b="b"/>
              <a:pathLst>
                <a:path w="62" h="93">
                  <a:moveTo>
                    <a:pt x="31" y="81"/>
                  </a:moveTo>
                  <a:cubicBezTo>
                    <a:pt x="42" y="81"/>
                    <a:pt x="45" y="69"/>
                    <a:pt x="45" y="60"/>
                  </a:cubicBezTo>
                  <a:cubicBezTo>
                    <a:pt x="45" y="52"/>
                    <a:pt x="42" y="40"/>
                    <a:pt x="31" y="40"/>
                  </a:cubicBezTo>
                  <a:cubicBezTo>
                    <a:pt x="21" y="40"/>
                    <a:pt x="17" y="51"/>
                    <a:pt x="17" y="60"/>
                  </a:cubicBezTo>
                  <a:cubicBezTo>
                    <a:pt x="17" y="69"/>
                    <a:pt x="20" y="81"/>
                    <a:pt x="31" y="81"/>
                  </a:cubicBezTo>
                  <a:moveTo>
                    <a:pt x="0" y="0"/>
                  </a:moveTo>
                  <a:cubicBezTo>
                    <a:pt x="17" y="0"/>
                    <a:pt x="17" y="0"/>
                    <a:pt x="17" y="0"/>
                  </a:cubicBezTo>
                  <a:cubicBezTo>
                    <a:pt x="17" y="37"/>
                    <a:pt x="17" y="37"/>
                    <a:pt x="17" y="37"/>
                  </a:cubicBezTo>
                  <a:cubicBezTo>
                    <a:pt x="21" y="31"/>
                    <a:pt x="27" y="27"/>
                    <a:pt x="36" y="27"/>
                  </a:cubicBezTo>
                  <a:cubicBezTo>
                    <a:pt x="55" y="27"/>
                    <a:pt x="62" y="43"/>
                    <a:pt x="62" y="60"/>
                  </a:cubicBezTo>
                  <a:cubicBezTo>
                    <a:pt x="62" y="77"/>
                    <a:pt x="55" y="93"/>
                    <a:pt x="36" y="93"/>
                  </a:cubicBezTo>
                  <a:cubicBezTo>
                    <a:pt x="29" y="93"/>
                    <a:pt x="21" y="91"/>
                    <a:pt x="16" y="84"/>
                  </a:cubicBezTo>
                  <a:cubicBezTo>
                    <a:pt x="16" y="92"/>
                    <a:pt x="16" y="92"/>
                    <a:pt x="16" y="92"/>
                  </a:cubicBezTo>
                  <a:cubicBezTo>
                    <a:pt x="0" y="92"/>
                    <a:pt x="0" y="92"/>
                    <a:pt x="0" y="92"/>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20"/>
            <p:cNvSpPr>
              <a:spLocks noEditPoints="1"/>
            </p:cNvSpPr>
            <p:nvPr/>
          </p:nvSpPr>
          <p:spPr bwMode="auto">
            <a:xfrm>
              <a:off x="1908329" y="6356059"/>
              <a:ext cx="95766" cy="107231"/>
            </a:xfrm>
            <a:custGeom>
              <a:avLst/>
              <a:gdLst/>
              <a:ahLst/>
              <a:cxnLst>
                <a:cxn ang="0">
                  <a:pos x="44" y="27"/>
                </a:cxn>
                <a:cxn ang="0">
                  <a:pos x="30" y="12"/>
                </a:cxn>
                <a:cxn ang="0">
                  <a:pos x="16" y="27"/>
                </a:cxn>
                <a:cxn ang="0">
                  <a:pos x="44" y="27"/>
                </a:cxn>
                <a:cxn ang="0">
                  <a:pos x="55" y="61"/>
                </a:cxn>
                <a:cxn ang="0">
                  <a:pos x="33" y="66"/>
                </a:cxn>
                <a:cxn ang="0">
                  <a:pos x="0" y="34"/>
                </a:cxn>
                <a:cxn ang="0">
                  <a:pos x="29" y="0"/>
                </a:cxn>
                <a:cxn ang="0">
                  <a:pos x="60" y="38"/>
                </a:cxn>
                <a:cxn ang="0">
                  <a:pos x="16" y="38"/>
                </a:cxn>
                <a:cxn ang="0">
                  <a:pos x="34" y="54"/>
                </a:cxn>
                <a:cxn ang="0">
                  <a:pos x="55" y="48"/>
                </a:cxn>
                <a:cxn ang="0">
                  <a:pos x="55" y="61"/>
                </a:cxn>
              </a:cxnLst>
              <a:rect l="0" t="0" r="r" b="b"/>
              <a:pathLst>
                <a:path w="60" h="66">
                  <a:moveTo>
                    <a:pt x="44" y="27"/>
                  </a:moveTo>
                  <a:cubicBezTo>
                    <a:pt x="43" y="19"/>
                    <a:pt x="40" y="12"/>
                    <a:pt x="30" y="12"/>
                  </a:cubicBezTo>
                  <a:cubicBezTo>
                    <a:pt x="21" y="12"/>
                    <a:pt x="16" y="19"/>
                    <a:pt x="16" y="27"/>
                  </a:cubicBezTo>
                  <a:lnTo>
                    <a:pt x="44" y="27"/>
                  </a:lnTo>
                  <a:close/>
                  <a:moveTo>
                    <a:pt x="55" y="61"/>
                  </a:moveTo>
                  <a:cubicBezTo>
                    <a:pt x="49" y="65"/>
                    <a:pt x="42" y="66"/>
                    <a:pt x="33" y="66"/>
                  </a:cubicBezTo>
                  <a:cubicBezTo>
                    <a:pt x="12" y="66"/>
                    <a:pt x="0" y="54"/>
                    <a:pt x="0" y="34"/>
                  </a:cubicBezTo>
                  <a:cubicBezTo>
                    <a:pt x="0" y="15"/>
                    <a:pt x="10" y="0"/>
                    <a:pt x="29" y="0"/>
                  </a:cubicBezTo>
                  <a:cubicBezTo>
                    <a:pt x="53" y="0"/>
                    <a:pt x="60" y="16"/>
                    <a:pt x="60" y="38"/>
                  </a:cubicBezTo>
                  <a:cubicBezTo>
                    <a:pt x="16" y="38"/>
                    <a:pt x="16" y="38"/>
                    <a:pt x="16" y="38"/>
                  </a:cubicBezTo>
                  <a:cubicBezTo>
                    <a:pt x="16" y="49"/>
                    <a:pt x="24" y="54"/>
                    <a:pt x="34" y="54"/>
                  </a:cubicBezTo>
                  <a:cubicBezTo>
                    <a:pt x="42" y="54"/>
                    <a:pt x="49" y="51"/>
                    <a:pt x="55" y="48"/>
                  </a:cubicBezTo>
                  <a:lnTo>
                    <a:pt x="55" y="61"/>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Rectangle 6"/>
            <p:cNvSpPr>
              <a:spLocks noChangeArrowheads="1"/>
            </p:cNvSpPr>
            <p:nvPr/>
          </p:nvSpPr>
          <p:spPr bwMode="auto">
            <a:xfrm>
              <a:off x="1862120" y="6311548"/>
              <a:ext cx="26976" cy="150394"/>
            </a:xfrm>
            <a:prstGeom prst="rect">
              <a:avLst/>
            </a:prstGeom>
            <a:solidFill>
              <a:srgbClr val="15657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098" name="Picture 2" descr="G:\Atkins\8886 Corporate presentation Jan10\Graphics\Cover 3.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350" cy="6858000"/>
          </a:xfrm>
          <a:prstGeom prst="rect">
            <a:avLst/>
          </a:prstGeom>
          <a:noFill/>
        </p:spPr>
      </p:pic>
      <p:sp>
        <p:nvSpPr>
          <p:cNvPr id="8"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sp>
        <p:nvSpPr>
          <p:cNvPr id="2" name="Title 1"/>
          <p:cNvSpPr>
            <a:spLocks noGrp="1"/>
          </p:cNvSpPr>
          <p:nvPr>
            <p:ph type="ctrTitle" hasCustomPrompt="1"/>
          </p:nvPr>
        </p:nvSpPr>
        <p:spPr>
          <a:xfrm>
            <a:off x="307975" y="774300"/>
            <a:ext cx="7772400" cy="1470025"/>
          </a:xfrm>
        </p:spPr>
        <p:txBody>
          <a:bodyPr lIns="0" tIns="0" rIns="0" bIns="0" anchor="b"/>
          <a:lstStyle>
            <a:lvl1pPr algn="l" rtl="0" eaLnBrk="1" fontAlgn="base" hangingPunct="1">
              <a:spcBef>
                <a:spcPct val="0"/>
              </a:spcBef>
              <a:spcAft>
                <a:spcPct val="0"/>
              </a:spcAft>
              <a:defRPr lang="en-GB" sz="4000" dirty="0">
                <a:solidFill>
                  <a:schemeClr val="accent1"/>
                </a:solidFill>
                <a:latin typeface="+mj-lt"/>
                <a:ea typeface="+mj-ea"/>
                <a:cs typeface="+mj-cs"/>
              </a:defRPr>
            </a:lvl1pPr>
          </a:lstStyle>
          <a:p>
            <a:r>
              <a:rPr lang="en-US" dirty="0" smtClean="0"/>
              <a:t>Cover heading style</a:t>
            </a:r>
            <a:endParaRPr lang="en-GB" dirty="0"/>
          </a:p>
        </p:txBody>
      </p:sp>
      <p:sp>
        <p:nvSpPr>
          <p:cNvPr id="3" name="Subtitle 2"/>
          <p:cNvSpPr>
            <a:spLocks noGrp="1"/>
          </p:cNvSpPr>
          <p:nvPr>
            <p:ph type="subTitle" idx="1" hasCustomPrompt="1"/>
          </p:nvPr>
        </p:nvSpPr>
        <p:spPr>
          <a:xfrm>
            <a:off x="307975" y="2376488"/>
            <a:ext cx="6400800" cy="661680"/>
          </a:xfrm>
          <a:prstGeom prst="rect">
            <a:avLst/>
          </a:prstGeom>
        </p:spPr>
        <p:txBody>
          <a:bodyPr/>
          <a:lstStyle>
            <a:lvl1pPr marL="0" indent="0" algn="l" rtl="0" eaLnBrk="1" fontAlgn="base" hangingPunct="1">
              <a:lnSpc>
                <a:spcPct val="100000"/>
              </a:lnSpc>
              <a:spcBef>
                <a:spcPct val="40000"/>
              </a:spcBef>
              <a:spcAft>
                <a:spcPct val="0"/>
              </a:spcAft>
              <a:buFontTx/>
              <a:buNone/>
              <a:defRPr lang="en-GB" sz="2600" baseline="0" dirty="0">
                <a:solidFill>
                  <a:srgbClr val="BED6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0" name="Text Placeholder 13"/>
          <p:cNvSpPr>
            <a:spLocks noGrp="1"/>
          </p:cNvSpPr>
          <p:nvPr>
            <p:ph type="body" sz="quarter" idx="10" hasCustomPrompt="1"/>
          </p:nvPr>
        </p:nvSpPr>
        <p:spPr>
          <a:xfrm>
            <a:off x="307974" y="3451124"/>
            <a:ext cx="4246563" cy="560438"/>
          </a:xfrm>
          <a:prstGeom prst="rect">
            <a:avLst/>
          </a:prstGeom>
        </p:spPr>
        <p:txBody>
          <a:bodyPr anchor="b"/>
          <a:lstStyle>
            <a:lvl1pPr>
              <a:defRPr sz="1800" baseline="0"/>
            </a:lvl1pPr>
          </a:lstStyle>
          <a:p>
            <a:pPr lvl="0"/>
            <a:r>
              <a:rPr lang="en-US" dirty="0" smtClean="0"/>
              <a:t>Third heading if required</a:t>
            </a:r>
          </a:p>
        </p:txBody>
      </p:sp>
      <p:sp>
        <p:nvSpPr>
          <p:cNvPr id="11" name="Text Placeholder 13"/>
          <p:cNvSpPr>
            <a:spLocks noGrp="1"/>
          </p:cNvSpPr>
          <p:nvPr>
            <p:ph type="body" sz="quarter" idx="11" hasCustomPrompt="1"/>
          </p:nvPr>
        </p:nvSpPr>
        <p:spPr>
          <a:xfrm>
            <a:off x="307974" y="4071942"/>
            <a:ext cx="4246563" cy="560438"/>
          </a:xfrm>
          <a:prstGeom prst="rect">
            <a:avLst/>
          </a:prstGeom>
        </p:spPr>
        <p:txBody>
          <a:bodyPr/>
          <a:lstStyle>
            <a:lvl1pPr>
              <a:defRPr sz="1200"/>
            </a:lvl1pPr>
          </a:lstStyle>
          <a:p>
            <a:pPr lvl="0"/>
            <a:r>
              <a:rPr lang="en-US" dirty="0" smtClean="0"/>
              <a:t>Fourth heading if required</a:t>
            </a:r>
          </a:p>
        </p:txBody>
      </p:sp>
      <p:grpSp>
        <p:nvGrpSpPr>
          <p:cNvPr id="9" name="Group 8"/>
          <p:cNvGrpSpPr/>
          <p:nvPr userDrawn="1"/>
        </p:nvGrpSpPr>
        <p:grpSpPr>
          <a:xfrm>
            <a:off x="6838724" y="280884"/>
            <a:ext cx="2031434" cy="440728"/>
            <a:chOff x="6838724" y="1412999"/>
            <a:chExt cx="2031434" cy="440728"/>
          </a:xfrm>
          <a:solidFill>
            <a:schemeClr val="accent1"/>
          </a:solidFill>
        </p:grpSpPr>
        <p:sp>
          <p:nvSpPr>
            <p:cNvPr id="12" name="Freeform 7"/>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8"/>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0"/>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1"/>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2"/>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Rectangle 13"/>
            <p:cNvSpPr>
              <a:spLocks noChangeArrowheads="1"/>
            </p:cNvSpPr>
            <p:nvPr userDrawn="1"/>
          </p:nvSpPr>
          <p:spPr bwMode="auto">
            <a:xfrm>
              <a:off x="7994539" y="1423215"/>
              <a:ext cx="81724" cy="4173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4"/>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5"/>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6"/>
            <p:cNvSpPr>
              <a:spLocks/>
            </p:cNvSpPr>
            <p:nvPr userDrawn="1"/>
          </p:nvSpPr>
          <p:spPr bwMode="auto">
            <a:xfrm>
              <a:off x="8589960" y="1412999"/>
              <a:ext cx="280198" cy="440728"/>
            </a:xfrm>
            <a:custGeom>
              <a:avLst/>
              <a:gdLst/>
              <a:ahLst/>
              <a:cxnLst>
                <a:cxn ang="0">
                  <a:pos x="73" y="26"/>
                </a:cxn>
                <a:cxn ang="0">
                  <a:pos x="47" y="20"/>
                </a:cxn>
                <a:cxn ang="0">
                  <a:pos x="26" y="35"/>
                </a:cxn>
                <a:cxn ang="0">
                  <a:pos x="53" y="55"/>
                </a:cxn>
                <a:cxn ang="0">
                  <a:pos x="81" y="90"/>
                </a:cxn>
                <a:cxn ang="0">
                  <a:pos x="34" y="128"/>
                </a:cxn>
                <a:cxn ang="0">
                  <a:pos x="0" y="121"/>
                </a:cxn>
                <a:cxn ang="0">
                  <a:pos x="3" y="98"/>
                </a:cxn>
                <a:cxn ang="0">
                  <a:pos x="34" y="108"/>
                </a:cxn>
                <a:cxn ang="0">
                  <a:pos x="56" y="92"/>
                </a:cxn>
                <a:cxn ang="0">
                  <a:pos x="30" y="72"/>
                </a:cxn>
                <a:cxn ang="0">
                  <a:pos x="1" y="38"/>
                </a:cxn>
                <a:cxn ang="0">
                  <a:pos x="45" y="0"/>
                </a:cxn>
                <a:cxn ang="0">
                  <a:pos x="75" y="7"/>
                </a:cxn>
                <a:cxn ang="0">
                  <a:pos x="73" y="26"/>
                </a:cxn>
              </a:cxnLst>
              <a:rect l="0" t="0" r="r" b="b"/>
              <a:pathLst>
                <a:path w="81" h="128">
                  <a:moveTo>
                    <a:pt x="73" y="26"/>
                  </a:moveTo>
                  <a:cubicBezTo>
                    <a:pt x="65" y="22"/>
                    <a:pt x="57" y="20"/>
                    <a:pt x="47" y="20"/>
                  </a:cubicBezTo>
                  <a:cubicBezTo>
                    <a:pt x="38" y="20"/>
                    <a:pt x="26" y="24"/>
                    <a:pt x="26" y="35"/>
                  </a:cubicBezTo>
                  <a:cubicBezTo>
                    <a:pt x="26" y="47"/>
                    <a:pt x="40" y="50"/>
                    <a:pt x="53" y="55"/>
                  </a:cubicBezTo>
                  <a:cubicBezTo>
                    <a:pt x="69" y="62"/>
                    <a:pt x="81" y="70"/>
                    <a:pt x="81" y="90"/>
                  </a:cubicBezTo>
                  <a:cubicBezTo>
                    <a:pt x="81" y="115"/>
                    <a:pt x="61" y="128"/>
                    <a:pt x="34" y="128"/>
                  </a:cubicBezTo>
                  <a:cubicBezTo>
                    <a:pt x="21" y="128"/>
                    <a:pt x="9" y="125"/>
                    <a:pt x="0" y="121"/>
                  </a:cubicBezTo>
                  <a:cubicBezTo>
                    <a:pt x="3" y="98"/>
                    <a:pt x="3" y="98"/>
                    <a:pt x="3" y="98"/>
                  </a:cubicBezTo>
                  <a:cubicBezTo>
                    <a:pt x="11" y="104"/>
                    <a:pt x="23" y="108"/>
                    <a:pt x="34" y="108"/>
                  </a:cubicBezTo>
                  <a:cubicBezTo>
                    <a:pt x="47" y="108"/>
                    <a:pt x="56" y="103"/>
                    <a:pt x="56" y="92"/>
                  </a:cubicBezTo>
                  <a:cubicBezTo>
                    <a:pt x="56" y="81"/>
                    <a:pt x="43" y="77"/>
                    <a:pt x="30" y="72"/>
                  </a:cubicBezTo>
                  <a:cubicBezTo>
                    <a:pt x="15" y="66"/>
                    <a:pt x="1" y="59"/>
                    <a:pt x="1" y="38"/>
                  </a:cubicBezTo>
                  <a:cubicBezTo>
                    <a:pt x="1" y="13"/>
                    <a:pt x="23" y="0"/>
                    <a:pt x="45" y="0"/>
                  </a:cubicBezTo>
                  <a:cubicBezTo>
                    <a:pt x="58" y="0"/>
                    <a:pt x="67" y="3"/>
                    <a:pt x="75" y="7"/>
                  </a:cubicBezTo>
                  <a:cubicBezTo>
                    <a:pt x="73" y="26"/>
                    <a:pt x="73" y="26"/>
                    <a:pt x="73"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22" name="Group 21"/>
          <p:cNvGrpSpPr/>
          <p:nvPr userDrawn="1"/>
        </p:nvGrpSpPr>
        <p:grpSpPr>
          <a:xfrm>
            <a:off x="310109" y="6489666"/>
            <a:ext cx="1729499" cy="194230"/>
            <a:chOff x="274596" y="6311548"/>
            <a:chExt cx="1729499" cy="194230"/>
          </a:xfrm>
        </p:grpSpPr>
        <p:sp>
          <p:nvSpPr>
            <p:cNvPr id="23" name="Freeform 5"/>
            <p:cNvSpPr>
              <a:spLocks noEditPoints="1"/>
            </p:cNvSpPr>
            <p:nvPr/>
          </p:nvSpPr>
          <p:spPr bwMode="auto">
            <a:xfrm>
              <a:off x="274596" y="6321664"/>
              <a:ext cx="91045" cy="140277"/>
            </a:xfrm>
            <a:custGeom>
              <a:avLst/>
              <a:gdLst/>
              <a:ahLst/>
              <a:cxnLst>
                <a:cxn ang="0">
                  <a:pos x="17" y="40"/>
                </a:cxn>
                <a:cxn ang="0">
                  <a:pos x="23" y="40"/>
                </a:cxn>
                <a:cxn ang="0">
                  <a:pos x="39" y="27"/>
                </a:cxn>
                <a:cxn ang="0">
                  <a:pos x="23" y="14"/>
                </a:cxn>
                <a:cxn ang="0">
                  <a:pos x="17" y="14"/>
                </a:cxn>
                <a:cxn ang="0">
                  <a:pos x="17" y="40"/>
                </a:cxn>
                <a:cxn ang="0">
                  <a:pos x="0" y="0"/>
                </a:cxn>
                <a:cxn ang="0">
                  <a:pos x="21" y="0"/>
                </a:cxn>
                <a:cxn ang="0">
                  <a:pos x="57" y="26"/>
                </a:cxn>
                <a:cxn ang="0">
                  <a:pos x="24" y="53"/>
                </a:cxn>
                <a:cxn ang="0">
                  <a:pos x="17" y="53"/>
                </a:cxn>
                <a:cxn ang="0">
                  <a:pos x="17" y="86"/>
                </a:cxn>
                <a:cxn ang="0">
                  <a:pos x="0" y="86"/>
                </a:cxn>
                <a:cxn ang="0">
                  <a:pos x="0" y="0"/>
                </a:cxn>
              </a:cxnLst>
              <a:rect l="0" t="0" r="r" b="b"/>
              <a:pathLst>
                <a:path w="57" h="86">
                  <a:moveTo>
                    <a:pt x="17" y="40"/>
                  </a:moveTo>
                  <a:cubicBezTo>
                    <a:pt x="23" y="40"/>
                    <a:pt x="23" y="40"/>
                    <a:pt x="23" y="40"/>
                  </a:cubicBezTo>
                  <a:cubicBezTo>
                    <a:pt x="31" y="40"/>
                    <a:pt x="39" y="37"/>
                    <a:pt x="39" y="27"/>
                  </a:cubicBezTo>
                  <a:cubicBezTo>
                    <a:pt x="39" y="17"/>
                    <a:pt x="32" y="14"/>
                    <a:pt x="23" y="14"/>
                  </a:cubicBezTo>
                  <a:cubicBezTo>
                    <a:pt x="17" y="14"/>
                    <a:pt x="17" y="14"/>
                    <a:pt x="17" y="14"/>
                  </a:cubicBezTo>
                  <a:lnTo>
                    <a:pt x="17" y="40"/>
                  </a:lnTo>
                  <a:close/>
                  <a:moveTo>
                    <a:pt x="0" y="0"/>
                  </a:moveTo>
                  <a:cubicBezTo>
                    <a:pt x="21" y="0"/>
                    <a:pt x="21" y="0"/>
                    <a:pt x="21" y="0"/>
                  </a:cubicBezTo>
                  <a:cubicBezTo>
                    <a:pt x="40" y="0"/>
                    <a:pt x="57" y="6"/>
                    <a:pt x="57" y="26"/>
                  </a:cubicBezTo>
                  <a:cubicBezTo>
                    <a:pt x="57" y="46"/>
                    <a:pt x="42" y="53"/>
                    <a:pt x="24" y="53"/>
                  </a:cubicBezTo>
                  <a:cubicBezTo>
                    <a:pt x="17" y="53"/>
                    <a:pt x="17" y="53"/>
                    <a:pt x="17" y="53"/>
                  </a:cubicBezTo>
                  <a:cubicBezTo>
                    <a:pt x="17" y="86"/>
                    <a:pt x="17" y="86"/>
                    <a:pt x="17" y="86"/>
                  </a:cubicBezTo>
                  <a:cubicBezTo>
                    <a:pt x="0" y="86"/>
                    <a:pt x="0" y="86"/>
                    <a:pt x="0" y="86"/>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Rectangle 6"/>
            <p:cNvSpPr>
              <a:spLocks noChangeArrowheads="1"/>
            </p:cNvSpPr>
            <p:nvPr/>
          </p:nvSpPr>
          <p:spPr bwMode="auto">
            <a:xfrm>
              <a:off x="383176" y="6311548"/>
              <a:ext cx="26976" cy="150394"/>
            </a:xfrm>
            <a:prstGeom prst="rect">
              <a:avLst/>
            </a:prstGeom>
            <a:solidFill>
              <a:srgbClr val="15657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noEditPoints="1"/>
            </p:cNvSpPr>
            <p:nvPr/>
          </p:nvSpPr>
          <p:spPr bwMode="auto">
            <a:xfrm>
              <a:off x="431059" y="6356059"/>
              <a:ext cx="91045" cy="107231"/>
            </a:xfrm>
            <a:custGeom>
              <a:avLst/>
              <a:gdLst/>
              <a:ahLst/>
              <a:cxnLst>
                <a:cxn ang="0">
                  <a:pos x="26" y="54"/>
                </a:cxn>
                <a:cxn ang="0">
                  <a:pos x="37" y="49"/>
                </a:cxn>
                <a:cxn ang="0">
                  <a:pos x="41" y="36"/>
                </a:cxn>
                <a:cxn ang="0">
                  <a:pos x="34" y="36"/>
                </a:cxn>
                <a:cxn ang="0">
                  <a:pos x="15" y="47"/>
                </a:cxn>
                <a:cxn ang="0">
                  <a:pos x="26" y="54"/>
                </a:cxn>
                <a:cxn ang="0">
                  <a:pos x="6" y="5"/>
                </a:cxn>
                <a:cxn ang="0">
                  <a:pos x="29" y="0"/>
                </a:cxn>
                <a:cxn ang="0">
                  <a:pos x="56" y="27"/>
                </a:cxn>
                <a:cxn ang="0">
                  <a:pos x="56" y="35"/>
                </a:cxn>
                <a:cxn ang="0">
                  <a:pos x="56" y="51"/>
                </a:cxn>
                <a:cxn ang="0">
                  <a:pos x="57" y="65"/>
                </a:cxn>
                <a:cxn ang="0">
                  <a:pos x="42" y="65"/>
                </a:cxn>
                <a:cxn ang="0">
                  <a:pos x="42" y="55"/>
                </a:cxn>
                <a:cxn ang="0">
                  <a:pos x="41" y="55"/>
                </a:cxn>
                <a:cxn ang="0">
                  <a:pos x="22" y="66"/>
                </a:cxn>
                <a:cxn ang="0">
                  <a:pos x="0" y="48"/>
                </a:cxn>
                <a:cxn ang="0">
                  <a:pos x="11" y="30"/>
                </a:cxn>
                <a:cxn ang="0">
                  <a:pos x="32" y="26"/>
                </a:cxn>
                <a:cxn ang="0">
                  <a:pos x="41" y="26"/>
                </a:cxn>
                <a:cxn ang="0">
                  <a:pos x="26" y="12"/>
                </a:cxn>
                <a:cxn ang="0">
                  <a:pos x="7" y="19"/>
                </a:cxn>
                <a:cxn ang="0">
                  <a:pos x="6" y="5"/>
                </a:cxn>
              </a:cxnLst>
              <a:rect l="0" t="0" r="r" b="b"/>
              <a:pathLst>
                <a:path w="57" h="66">
                  <a:moveTo>
                    <a:pt x="26" y="54"/>
                  </a:moveTo>
                  <a:cubicBezTo>
                    <a:pt x="31" y="54"/>
                    <a:pt x="35" y="52"/>
                    <a:pt x="37" y="49"/>
                  </a:cubicBezTo>
                  <a:cubicBezTo>
                    <a:pt x="40" y="45"/>
                    <a:pt x="41" y="41"/>
                    <a:pt x="41" y="36"/>
                  </a:cubicBezTo>
                  <a:cubicBezTo>
                    <a:pt x="34" y="36"/>
                    <a:pt x="34" y="36"/>
                    <a:pt x="34" y="36"/>
                  </a:cubicBezTo>
                  <a:cubicBezTo>
                    <a:pt x="26" y="36"/>
                    <a:pt x="15" y="37"/>
                    <a:pt x="15" y="47"/>
                  </a:cubicBezTo>
                  <a:cubicBezTo>
                    <a:pt x="15" y="52"/>
                    <a:pt x="20" y="54"/>
                    <a:pt x="26" y="54"/>
                  </a:cubicBezTo>
                  <a:moveTo>
                    <a:pt x="6" y="5"/>
                  </a:moveTo>
                  <a:cubicBezTo>
                    <a:pt x="13" y="2"/>
                    <a:pt x="21" y="0"/>
                    <a:pt x="29" y="0"/>
                  </a:cubicBezTo>
                  <a:cubicBezTo>
                    <a:pt x="48" y="0"/>
                    <a:pt x="56" y="8"/>
                    <a:pt x="56" y="27"/>
                  </a:cubicBezTo>
                  <a:cubicBezTo>
                    <a:pt x="56" y="35"/>
                    <a:pt x="56" y="35"/>
                    <a:pt x="56" y="35"/>
                  </a:cubicBezTo>
                  <a:cubicBezTo>
                    <a:pt x="56" y="41"/>
                    <a:pt x="56" y="46"/>
                    <a:pt x="56" y="51"/>
                  </a:cubicBezTo>
                  <a:cubicBezTo>
                    <a:pt x="56" y="56"/>
                    <a:pt x="56" y="60"/>
                    <a:pt x="57" y="65"/>
                  </a:cubicBezTo>
                  <a:cubicBezTo>
                    <a:pt x="42" y="65"/>
                    <a:pt x="42" y="65"/>
                    <a:pt x="42" y="65"/>
                  </a:cubicBezTo>
                  <a:cubicBezTo>
                    <a:pt x="42" y="62"/>
                    <a:pt x="42" y="57"/>
                    <a:pt x="42" y="55"/>
                  </a:cubicBezTo>
                  <a:cubicBezTo>
                    <a:pt x="41" y="55"/>
                    <a:pt x="41" y="55"/>
                    <a:pt x="41" y="55"/>
                  </a:cubicBezTo>
                  <a:cubicBezTo>
                    <a:pt x="37" y="62"/>
                    <a:pt x="29" y="66"/>
                    <a:pt x="22" y="66"/>
                  </a:cubicBezTo>
                  <a:cubicBezTo>
                    <a:pt x="11" y="66"/>
                    <a:pt x="0" y="60"/>
                    <a:pt x="0" y="48"/>
                  </a:cubicBezTo>
                  <a:cubicBezTo>
                    <a:pt x="0" y="38"/>
                    <a:pt x="4" y="33"/>
                    <a:pt x="11" y="30"/>
                  </a:cubicBezTo>
                  <a:cubicBezTo>
                    <a:pt x="17" y="26"/>
                    <a:pt x="25" y="26"/>
                    <a:pt x="32" y="26"/>
                  </a:cubicBezTo>
                  <a:cubicBezTo>
                    <a:pt x="41" y="26"/>
                    <a:pt x="41" y="26"/>
                    <a:pt x="41" y="26"/>
                  </a:cubicBezTo>
                  <a:cubicBezTo>
                    <a:pt x="41" y="16"/>
                    <a:pt x="36" y="12"/>
                    <a:pt x="26" y="12"/>
                  </a:cubicBezTo>
                  <a:cubicBezTo>
                    <a:pt x="20" y="12"/>
                    <a:pt x="13" y="15"/>
                    <a:pt x="7" y="19"/>
                  </a:cubicBezTo>
                  <a:lnTo>
                    <a:pt x="6" y="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p:nvSpPr>
          <p:spPr bwMode="auto">
            <a:xfrm>
              <a:off x="545708" y="6356059"/>
              <a:ext cx="93068" cy="105883"/>
            </a:xfrm>
            <a:custGeom>
              <a:avLst/>
              <a:gdLst/>
              <a:ahLst/>
              <a:cxnLst>
                <a:cxn ang="0">
                  <a:pos x="0" y="2"/>
                </a:cxn>
                <a:cxn ang="0">
                  <a:pos x="15" y="2"/>
                </a:cxn>
                <a:cxn ang="0">
                  <a:pos x="15" y="10"/>
                </a:cxn>
                <a:cxn ang="0">
                  <a:pos x="16" y="10"/>
                </a:cxn>
                <a:cxn ang="0">
                  <a:pos x="37" y="0"/>
                </a:cxn>
                <a:cxn ang="0">
                  <a:pos x="58" y="25"/>
                </a:cxn>
                <a:cxn ang="0">
                  <a:pos x="58" y="65"/>
                </a:cxn>
                <a:cxn ang="0">
                  <a:pos x="42" y="65"/>
                </a:cxn>
                <a:cxn ang="0">
                  <a:pos x="42" y="31"/>
                </a:cxn>
                <a:cxn ang="0">
                  <a:pos x="31" y="13"/>
                </a:cxn>
                <a:cxn ang="0">
                  <a:pos x="16" y="34"/>
                </a:cxn>
                <a:cxn ang="0">
                  <a:pos x="16" y="65"/>
                </a:cxn>
                <a:cxn ang="0">
                  <a:pos x="0" y="65"/>
                </a:cxn>
                <a:cxn ang="0">
                  <a:pos x="0" y="2"/>
                </a:cxn>
              </a:cxnLst>
              <a:rect l="0" t="0" r="r" b="b"/>
              <a:pathLst>
                <a:path w="58" h="65">
                  <a:moveTo>
                    <a:pt x="0" y="2"/>
                  </a:moveTo>
                  <a:cubicBezTo>
                    <a:pt x="15" y="2"/>
                    <a:pt x="15" y="2"/>
                    <a:pt x="15" y="2"/>
                  </a:cubicBezTo>
                  <a:cubicBezTo>
                    <a:pt x="15" y="10"/>
                    <a:pt x="15" y="10"/>
                    <a:pt x="15" y="10"/>
                  </a:cubicBezTo>
                  <a:cubicBezTo>
                    <a:pt x="16" y="10"/>
                    <a:pt x="16" y="10"/>
                    <a:pt x="16" y="10"/>
                  </a:cubicBezTo>
                  <a:cubicBezTo>
                    <a:pt x="21" y="3"/>
                    <a:pt x="28" y="0"/>
                    <a:pt x="37" y="0"/>
                  </a:cubicBezTo>
                  <a:cubicBezTo>
                    <a:pt x="51" y="0"/>
                    <a:pt x="58" y="11"/>
                    <a:pt x="58" y="25"/>
                  </a:cubicBezTo>
                  <a:cubicBezTo>
                    <a:pt x="58" y="65"/>
                    <a:pt x="58" y="65"/>
                    <a:pt x="58" y="65"/>
                  </a:cubicBezTo>
                  <a:cubicBezTo>
                    <a:pt x="42" y="65"/>
                    <a:pt x="42" y="65"/>
                    <a:pt x="42" y="65"/>
                  </a:cubicBezTo>
                  <a:cubicBezTo>
                    <a:pt x="42" y="31"/>
                    <a:pt x="42" y="31"/>
                    <a:pt x="42" y="31"/>
                  </a:cubicBezTo>
                  <a:cubicBezTo>
                    <a:pt x="42" y="23"/>
                    <a:pt x="41" y="13"/>
                    <a:pt x="31" y="13"/>
                  </a:cubicBezTo>
                  <a:cubicBezTo>
                    <a:pt x="19" y="13"/>
                    <a:pt x="16" y="26"/>
                    <a:pt x="16" y="34"/>
                  </a:cubicBezTo>
                  <a:cubicBezTo>
                    <a:pt x="16" y="65"/>
                    <a:pt x="16" y="65"/>
                    <a:pt x="16"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noEditPoints="1"/>
            </p:cNvSpPr>
            <p:nvPr/>
          </p:nvSpPr>
          <p:spPr bwMode="auto">
            <a:xfrm>
              <a:off x="721729" y="6321664"/>
              <a:ext cx="116673" cy="140277"/>
            </a:xfrm>
            <a:custGeom>
              <a:avLst/>
              <a:gdLst/>
              <a:ahLst/>
              <a:cxnLst>
                <a:cxn ang="0">
                  <a:pos x="17" y="72"/>
                </a:cxn>
                <a:cxn ang="0">
                  <a:pos x="27" y="72"/>
                </a:cxn>
                <a:cxn ang="0">
                  <a:pos x="55" y="43"/>
                </a:cxn>
                <a:cxn ang="0">
                  <a:pos x="27" y="14"/>
                </a:cxn>
                <a:cxn ang="0">
                  <a:pos x="17" y="14"/>
                </a:cxn>
                <a:cxn ang="0">
                  <a:pos x="17" y="72"/>
                </a:cxn>
                <a:cxn ang="0">
                  <a:pos x="0" y="0"/>
                </a:cxn>
                <a:cxn ang="0">
                  <a:pos x="24" y="0"/>
                </a:cxn>
                <a:cxn ang="0">
                  <a:pos x="73" y="43"/>
                </a:cxn>
                <a:cxn ang="0">
                  <a:pos x="24" y="86"/>
                </a:cxn>
                <a:cxn ang="0">
                  <a:pos x="0" y="86"/>
                </a:cxn>
                <a:cxn ang="0">
                  <a:pos x="0" y="0"/>
                </a:cxn>
              </a:cxnLst>
              <a:rect l="0" t="0" r="r" b="b"/>
              <a:pathLst>
                <a:path w="73" h="86">
                  <a:moveTo>
                    <a:pt x="17" y="72"/>
                  </a:moveTo>
                  <a:cubicBezTo>
                    <a:pt x="27" y="72"/>
                    <a:pt x="27" y="72"/>
                    <a:pt x="27" y="72"/>
                  </a:cubicBezTo>
                  <a:cubicBezTo>
                    <a:pt x="41" y="72"/>
                    <a:pt x="55" y="62"/>
                    <a:pt x="55" y="43"/>
                  </a:cubicBezTo>
                  <a:cubicBezTo>
                    <a:pt x="55" y="24"/>
                    <a:pt x="41" y="14"/>
                    <a:pt x="27" y="14"/>
                  </a:cubicBezTo>
                  <a:cubicBezTo>
                    <a:pt x="17" y="14"/>
                    <a:pt x="17" y="14"/>
                    <a:pt x="17" y="14"/>
                  </a:cubicBezTo>
                  <a:lnTo>
                    <a:pt x="17" y="72"/>
                  </a:lnTo>
                  <a:close/>
                  <a:moveTo>
                    <a:pt x="0" y="0"/>
                  </a:moveTo>
                  <a:cubicBezTo>
                    <a:pt x="24" y="0"/>
                    <a:pt x="24" y="0"/>
                    <a:pt x="24" y="0"/>
                  </a:cubicBezTo>
                  <a:cubicBezTo>
                    <a:pt x="50" y="0"/>
                    <a:pt x="73" y="9"/>
                    <a:pt x="73" y="43"/>
                  </a:cubicBezTo>
                  <a:cubicBezTo>
                    <a:pt x="73" y="77"/>
                    <a:pt x="50" y="86"/>
                    <a:pt x="24" y="86"/>
                  </a:cubicBezTo>
                  <a:cubicBezTo>
                    <a:pt x="0" y="86"/>
                    <a:pt x="0" y="86"/>
                    <a:pt x="0" y="86"/>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noEditPoints="1"/>
            </p:cNvSpPr>
            <p:nvPr/>
          </p:nvSpPr>
          <p:spPr bwMode="auto">
            <a:xfrm>
              <a:off x="854587" y="6356059"/>
              <a:ext cx="95766" cy="107231"/>
            </a:xfrm>
            <a:custGeom>
              <a:avLst/>
              <a:gdLst/>
              <a:ahLst/>
              <a:cxnLst>
                <a:cxn ang="0">
                  <a:pos x="44" y="27"/>
                </a:cxn>
                <a:cxn ang="0">
                  <a:pos x="31" y="12"/>
                </a:cxn>
                <a:cxn ang="0">
                  <a:pos x="16" y="27"/>
                </a:cxn>
                <a:cxn ang="0">
                  <a:pos x="44" y="27"/>
                </a:cxn>
                <a:cxn ang="0">
                  <a:pos x="55" y="61"/>
                </a:cxn>
                <a:cxn ang="0">
                  <a:pos x="33" y="66"/>
                </a:cxn>
                <a:cxn ang="0">
                  <a:pos x="0" y="34"/>
                </a:cxn>
                <a:cxn ang="0">
                  <a:pos x="30" y="0"/>
                </a:cxn>
                <a:cxn ang="0">
                  <a:pos x="60" y="38"/>
                </a:cxn>
                <a:cxn ang="0">
                  <a:pos x="16" y="38"/>
                </a:cxn>
                <a:cxn ang="0">
                  <a:pos x="34" y="54"/>
                </a:cxn>
                <a:cxn ang="0">
                  <a:pos x="55" y="48"/>
                </a:cxn>
                <a:cxn ang="0">
                  <a:pos x="55" y="61"/>
                </a:cxn>
              </a:cxnLst>
              <a:rect l="0" t="0" r="r" b="b"/>
              <a:pathLst>
                <a:path w="60" h="66">
                  <a:moveTo>
                    <a:pt x="44" y="27"/>
                  </a:moveTo>
                  <a:cubicBezTo>
                    <a:pt x="44" y="19"/>
                    <a:pt x="40" y="12"/>
                    <a:pt x="31" y="12"/>
                  </a:cubicBezTo>
                  <a:cubicBezTo>
                    <a:pt x="21" y="12"/>
                    <a:pt x="17" y="19"/>
                    <a:pt x="16" y="27"/>
                  </a:cubicBezTo>
                  <a:lnTo>
                    <a:pt x="44" y="27"/>
                  </a:lnTo>
                  <a:close/>
                  <a:moveTo>
                    <a:pt x="55" y="61"/>
                  </a:moveTo>
                  <a:cubicBezTo>
                    <a:pt x="49" y="65"/>
                    <a:pt x="42" y="66"/>
                    <a:pt x="33" y="66"/>
                  </a:cubicBezTo>
                  <a:cubicBezTo>
                    <a:pt x="12" y="66"/>
                    <a:pt x="0" y="54"/>
                    <a:pt x="0" y="34"/>
                  </a:cubicBezTo>
                  <a:cubicBezTo>
                    <a:pt x="0" y="15"/>
                    <a:pt x="10" y="0"/>
                    <a:pt x="30" y="0"/>
                  </a:cubicBezTo>
                  <a:cubicBezTo>
                    <a:pt x="53" y="0"/>
                    <a:pt x="60" y="16"/>
                    <a:pt x="60" y="38"/>
                  </a:cubicBezTo>
                  <a:cubicBezTo>
                    <a:pt x="16" y="38"/>
                    <a:pt x="16" y="38"/>
                    <a:pt x="16" y="38"/>
                  </a:cubicBezTo>
                  <a:cubicBezTo>
                    <a:pt x="17" y="49"/>
                    <a:pt x="24" y="54"/>
                    <a:pt x="34" y="54"/>
                  </a:cubicBezTo>
                  <a:cubicBezTo>
                    <a:pt x="42" y="54"/>
                    <a:pt x="49" y="51"/>
                    <a:pt x="55" y="48"/>
                  </a:cubicBezTo>
                  <a:lnTo>
                    <a:pt x="55" y="61"/>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1"/>
            <p:cNvSpPr>
              <a:spLocks/>
            </p:cNvSpPr>
            <p:nvPr/>
          </p:nvSpPr>
          <p:spPr bwMode="auto">
            <a:xfrm>
              <a:off x="964516" y="6356059"/>
              <a:ext cx="72162" cy="107231"/>
            </a:xfrm>
            <a:custGeom>
              <a:avLst/>
              <a:gdLst/>
              <a:ahLst/>
              <a:cxnLst>
                <a:cxn ang="0">
                  <a:pos x="41" y="15"/>
                </a:cxn>
                <a:cxn ang="0">
                  <a:pos x="26" y="12"/>
                </a:cxn>
                <a:cxn ang="0">
                  <a:pos x="17" y="19"/>
                </a:cxn>
                <a:cxn ang="0">
                  <a:pos x="45" y="46"/>
                </a:cxn>
                <a:cxn ang="0">
                  <a:pos x="19" y="66"/>
                </a:cxn>
                <a:cxn ang="0">
                  <a:pos x="0" y="64"/>
                </a:cxn>
                <a:cxn ang="0">
                  <a:pos x="1" y="50"/>
                </a:cxn>
                <a:cxn ang="0">
                  <a:pos x="17" y="54"/>
                </a:cxn>
                <a:cxn ang="0">
                  <a:pos x="28" y="47"/>
                </a:cxn>
                <a:cxn ang="0">
                  <a:pos x="0" y="20"/>
                </a:cxn>
                <a:cxn ang="0">
                  <a:pos x="24" y="0"/>
                </a:cxn>
                <a:cxn ang="0">
                  <a:pos x="42" y="3"/>
                </a:cxn>
                <a:cxn ang="0">
                  <a:pos x="41" y="15"/>
                </a:cxn>
              </a:cxnLst>
              <a:rect l="0" t="0" r="r" b="b"/>
              <a:pathLst>
                <a:path w="45" h="66">
                  <a:moveTo>
                    <a:pt x="41" y="15"/>
                  </a:moveTo>
                  <a:cubicBezTo>
                    <a:pt x="36" y="13"/>
                    <a:pt x="32" y="12"/>
                    <a:pt x="26" y="12"/>
                  </a:cubicBezTo>
                  <a:cubicBezTo>
                    <a:pt x="22" y="12"/>
                    <a:pt x="17" y="14"/>
                    <a:pt x="17" y="19"/>
                  </a:cubicBezTo>
                  <a:cubicBezTo>
                    <a:pt x="17" y="29"/>
                    <a:pt x="45" y="23"/>
                    <a:pt x="45" y="46"/>
                  </a:cubicBezTo>
                  <a:cubicBezTo>
                    <a:pt x="45" y="61"/>
                    <a:pt x="32" y="66"/>
                    <a:pt x="19" y="66"/>
                  </a:cubicBezTo>
                  <a:cubicBezTo>
                    <a:pt x="13" y="66"/>
                    <a:pt x="6" y="65"/>
                    <a:pt x="0" y="64"/>
                  </a:cubicBezTo>
                  <a:cubicBezTo>
                    <a:pt x="1" y="50"/>
                    <a:pt x="1" y="50"/>
                    <a:pt x="1" y="50"/>
                  </a:cubicBezTo>
                  <a:cubicBezTo>
                    <a:pt x="6" y="53"/>
                    <a:pt x="12" y="54"/>
                    <a:pt x="17" y="54"/>
                  </a:cubicBezTo>
                  <a:cubicBezTo>
                    <a:pt x="21" y="54"/>
                    <a:pt x="28" y="53"/>
                    <a:pt x="28" y="47"/>
                  </a:cubicBezTo>
                  <a:cubicBezTo>
                    <a:pt x="28" y="34"/>
                    <a:pt x="0" y="43"/>
                    <a:pt x="0" y="20"/>
                  </a:cubicBezTo>
                  <a:cubicBezTo>
                    <a:pt x="0" y="6"/>
                    <a:pt x="11" y="0"/>
                    <a:pt x="24" y="0"/>
                  </a:cubicBezTo>
                  <a:cubicBezTo>
                    <a:pt x="32" y="0"/>
                    <a:pt x="37" y="1"/>
                    <a:pt x="42" y="3"/>
                  </a:cubicBezTo>
                  <a:lnTo>
                    <a:pt x="41" y="1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2"/>
            <p:cNvSpPr>
              <a:spLocks noEditPoints="1"/>
            </p:cNvSpPr>
            <p:nvPr/>
          </p:nvSpPr>
          <p:spPr bwMode="auto">
            <a:xfrm>
              <a:off x="1057584" y="6313571"/>
              <a:ext cx="26976" cy="148370"/>
            </a:xfrm>
            <a:custGeom>
              <a:avLst/>
              <a:gdLst/>
              <a:ahLst/>
              <a:cxnLst>
                <a:cxn ang="0">
                  <a:pos x="0" y="67"/>
                </a:cxn>
                <a:cxn ang="0">
                  <a:pos x="40" y="67"/>
                </a:cxn>
                <a:cxn ang="0">
                  <a:pos x="40" y="220"/>
                </a:cxn>
                <a:cxn ang="0">
                  <a:pos x="0" y="220"/>
                </a:cxn>
                <a:cxn ang="0">
                  <a:pos x="0" y="67"/>
                </a:cxn>
                <a:cxn ang="0">
                  <a:pos x="0" y="0"/>
                </a:cxn>
                <a:cxn ang="0">
                  <a:pos x="40" y="0"/>
                </a:cxn>
                <a:cxn ang="0">
                  <a:pos x="40" y="38"/>
                </a:cxn>
                <a:cxn ang="0">
                  <a:pos x="0" y="38"/>
                </a:cxn>
                <a:cxn ang="0">
                  <a:pos x="0" y="0"/>
                </a:cxn>
              </a:cxnLst>
              <a:rect l="0" t="0" r="r" b="b"/>
              <a:pathLst>
                <a:path w="40" h="220">
                  <a:moveTo>
                    <a:pt x="0" y="67"/>
                  </a:moveTo>
                  <a:lnTo>
                    <a:pt x="40" y="67"/>
                  </a:lnTo>
                  <a:lnTo>
                    <a:pt x="40" y="220"/>
                  </a:lnTo>
                  <a:lnTo>
                    <a:pt x="0" y="220"/>
                  </a:lnTo>
                  <a:lnTo>
                    <a:pt x="0" y="67"/>
                  </a:lnTo>
                  <a:close/>
                  <a:moveTo>
                    <a:pt x="0" y="0"/>
                  </a:moveTo>
                  <a:lnTo>
                    <a:pt x="40" y="0"/>
                  </a:lnTo>
                  <a:lnTo>
                    <a:pt x="40" y="38"/>
                  </a:lnTo>
                  <a:lnTo>
                    <a:pt x="0" y="38"/>
                  </a:ln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3"/>
            <p:cNvSpPr>
              <a:spLocks noEditPoints="1"/>
            </p:cNvSpPr>
            <p:nvPr/>
          </p:nvSpPr>
          <p:spPr bwMode="auto">
            <a:xfrm>
              <a:off x="1105467" y="6356059"/>
              <a:ext cx="99138" cy="149719"/>
            </a:xfrm>
            <a:custGeom>
              <a:avLst/>
              <a:gdLst/>
              <a:ahLst/>
              <a:cxnLst>
                <a:cxn ang="0">
                  <a:pos x="45" y="33"/>
                </a:cxn>
                <a:cxn ang="0">
                  <a:pos x="32" y="13"/>
                </a:cxn>
                <a:cxn ang="0">
                  <a:pos x="17" y="33"/>
                </a:cxn>
                <a:cxn ang="0">
                  <a:pos x="31" y="52"/>
                </a:cxn>
                <a:cxn ang="0">
                  <a:pos x="45" y="33"/>
                </a:cxn>
                <a:cxn ang="0">
                  <a:pos x="62" y="2"/>
                </a:cxn>
                <a:cxn ang="0">
                  <a:pos x="62" y="59"/>
                </a:cxn>
                <a:cxn ang="0">
                  <a:pos x="29" y="92"/>
                </a:cxn>
                <a:cxn ang="0">
                  <a:pos x="7" y="88"/>
                </a:cxn>
                <a:cxn ang="0">
                  <a:pos x="8" y="74"/>
                </a:cxn>
                <a:cxn ang="0">
                  <a:pos x="27" y="79"/>
                </a:cxn>
                <a:cxn ang="0">
                  <a:pos x="45" y="55"/>
                </a:cxn>
                <a:cxn ang="0">
                  <a:pos x="45" y="55"/>
                </a:cxn>
                <a:cxn ang="0">
                  <a:pos x="26" y="65"/>
                </a:cxn>
                <a:cxn ang="0">
                  <a:pos x="0" y="33"/>
                </a:cxn>
                <a:cxn ang="0">
                  <a:pos x="27" y="0"/>
                </a:cxn>
                <a:cxn ang="0">
                  <a:pos x="46" y="10"/>
                </a:cxn>
                <a:cxn ang="0">
                  <a:pos x="46" y="10"/>
                </a:cxn>
                <a:cxn ang="0">
                  <a:pos x="46" y="2"/>
                </a:cxn>
                <a:cxn ang="0">
                  <a:pos x="62" y="2"/>
                </a:cxn>
              </a:cxnLst>
              <a:rect l="0" t="0" r="r" b="b"/>
              <a:pathLst>
                <a:path w="62" h="92">
                  <a:moveTo>
                    <a:pt x="45" y="33"/>
                  </a:moveTo>
                  <a:cubicBezTo>
                    <a:pt x="45" y="22"/>
                    <a:pt x="41" y="13"/>
                    <a:pt x="32" y="13"/>
                  </a:cubicBezTo>
                  <a:cubicBezTo>
                    <a:pt x="21" y="13"/>
                    <a:pt x="17" y="23"/>
                    <a:pt x="17" y="33"/>
                  </a:cubicBezTo>
                  <a:cubicBezTo>
                    <a:pt x="17" y="42"/>
                    <a:pt x="22" y="52"/>
                    <a:pt x="31" y="52"/>
                  </a:cubicBezTo>
                  <a:cubicBezTo>
                    <a:pt x="41" y="52"/>
                    <a:pt x="45" y="43"/>
                    <a:pt x="45" y="33"/>
                  </a:cubicBezTo>
                  <a:moveTo>
                    <a:pt x="62" y="2"/>
                  </a:moveTo>
                  <a:cubicBezTo>
                    <a:pt x="62" y="59"/>
                    <a:pt x="62" y="59"/>
                    <a:pt x="62" y="59"/>
                  </a:cubicBezTo>
                  <a:cubicBezTo>
                    <a:pt x="62" y="76"/>
                    <a:pt x="55" y="92"/>
                    <a:pt x="29" y="92"/>
                  </a:cubicBezTo>
                  <a:cubicBezTo>
                    <a:pt x="22" y="92"/>
                    <a:pt x="15" y="91"/>
                    <a:pt x="7" y="88"/>
                  </a:cubicBezTo>
                  <a:cubicBezTo>
                    <a:pt x="8" y="74"/>
                    <a:pt x="8" y="74"/>
                    <a:pt x="8" y="74"/>
                  </a:cubicBezTo>
                  <a:cubicBezTo>
                    <a:pt x="13" y="77"/>
                    <a:pt x="21" y="79"/>
                    <a:pt x="27" y="79"/>
                  </a:cubicBezTo>
                  <a:cubicBezTo>
                    <a:pt x="45" y="79"/>
                    <a:pt x="45" y="66"/>
                    <a:pt x="45" y="55"/>
                  </a:cubicBezTo>
                  <a:cubicBezTo>
                    <a:pt x="45" y="55"/>
                    <a:pt x="45" y="55"/>
                    <a:pt x="45" y="55"/>
                  </a:cubicBezTo>
                  <a:cubicBezTo>
                    <a:pt x="42" y="60"/>
                    <a:pt x="35" y="65"/>
                    <a:pt x="26" y="65"/>
                  </a:cubicBezTo>
                  <a:cubicBezTo>
                    <a:pt x="7" y="65"/>
                    <a:pt x="0" y="50"/>
                    <a:pt x="0" y="33"/>
                  </a:cubicBezTo>
                  <a:cubicBezTo>
                    <a:pt x="0" y="18"/>
                    <a:pt x="8" y="0"/>
                    <a:pt x="27" y="0"/>
                  </a:cubicBezTo>
                  <a:cubicBezTo>
                    <a:pt x="35" y="0"/>
                    <a:pt x="42" y="3"/>
                    <a:pt x="46" y="10"/>
                  </a:cubicBezTo>
                  <a:cubicBezTo>
                    <a:pt x="46" y="10"/>
                    <a:pt x="46" y="10"/>
                    <a:pt x="46" y="10"/>
                  </a:cubicBezTo>
                  <a:cubicBezTo>
                    <a:pt x="46" y="2"/>
                    <a:pt x="46" y="2"/>
                    <a:pt x="46" y="2"/>
                  </a:cubicBezTo>
                  <a:lnTo>
                    <a:pt x="62"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14"/>
            <p:cNvSpPr>
              <a:spLocks/>
            </p:cNvSpPr>
            <p:nvPr/>
          </p:nvSpPr>
          <p:spPr bwMode="auto">
            <a:xfrm>
              <a:off x="1231581" y="6356059"/>
              <a:ext cx="92394" cy="105883"/>
            </a:xfrm>
            <a:custGeom>
              <a:avLst/>
              <a:gdLst/>
              <a:ahLst/>
              <a:cxnLst>
                <a:cxn ang="0">
                  <a:pos x="0" y="2"/>
                </a:cxn>
                <a:cxn ang="0">
                  <a:pos x="15" y="2"/>
                </a:cxn>
                <a:cxn ang="0">
                  <a:pos x="15" y="10"/>
                </a:cxn>
                <a:cxn ang="0">
                  <a:pos x="16" y="10"/>
                </a:cxn>
                <a:cxn ang="0">
                  <a:pos x="36" y="0"/>
                </a:cxn>
                <a:cxn ang="0">
                  <a:pos x="58" y="25"/>
                </a:cxn>
                <a:cxn ang="0">
                  <a:pos x="58" y="65"/>
                </a:cxn>
                <a:cxn ang="0">
                  <a:pos x="41" y="65"/>
                </a:cxn>
                <a:cxn ang="0">
                  <a:pos x="41" y="31"/>
                </a:cxn>
                <a:cxn ang="0">
                  <a:pos x="31" y="13"/>
                </a:cxn>
                <a:cxn ang="0">
                  <a:pos x="16" y="34"/>
                </a:cxn>
                <a:cxn ang="0">
                  <a:pos x="16" y="65"/>
                </a:cxn>
                <a:cxn ang="0">
                  <a:pos x="0" y="65"/>
                </a:cxn>
                <a:cxn ang="0">
                  <a:pos x="0" y="2"/>
                </a:cxn>
              </a:cxnLst>
              <a:rect l="0" t="0" r="r" b="b"/>
              <a:pathLst>
                <a:path w="58" h="65">
                  <a:moveTo>
                    <a:pt x="0" y="2"/>
                  </a:moveTo>
                  <a:cubicBezTo>
                    <a:pt x="15" y="2"/>
                    <a:pt x="15" y="2"/>
                    <a:pt x="15" y="2"/>
                  </a:cubicBezTo>
                  <a:cubicBezTo>
                    <a:pt x="15" y="10"/>
                    <a:pt x="15" y="10"/>
                    <a:pt x="15" y="10"/>
                  </a:cubicBezTo>
                  <a:cubicBezTo>
                    <a:pt x="16" y="10"/>
                    <a:pt x="16" y="10"/>
                    <a:pt x="16" y="10"/>
                  </a:cubicBezTo>
                  <a:cubicBezTo>
                    <a:pt x="21" y="3"/>
                    <a:pt x="28" y="0"/>
                    <a:pt x="36" y="0"/>
                  </a:cubicBezTo>
                  <a:cubicBezTo>
                    <a:pt x="51" y="0"/>
                    <a:pt x="58" y="11"/>
                    <a:pt x="58" y="25"/>
                  </a:cubicBezTo>
                  <a:cubicBezTo>
                    <a:pt x="58" y="65"/>
                    <a:pt x="58" y="65"/>
                    <a:pt x="58" y="65"/>
                  </a:cubicBezTo>
                  <a:cubicBezTo>
                    <a:pt x="41" y="65"/>
                    <a:pt x="41" y="65"/>
                    <a:pt x="41" y="65"/>
                  </a:cubicBezTo>
                  <a:cubicBezTo>
                    <a:pt x="41" y="31"/>
                    <a:pt x="41" y="31"/>
                    <a:pt x="41" y="31"/>
                  </a:cubicBezTo>
                  <a:cubicBezTo>
                    <a:pt x="41" y="23"/>
                    <a:pt x="41" y="13"/>
                    <a:pt x="31" y="13"/>
                  </a:cubicBezTo>
                  <a:cubicBezTo>
                    <a:pt x="19" y="13"/>
                    <a:pt x="16" y="26"/>
                    <a:pt x="16" y="34"/>
                  </a:cubicBezTo>
                  <a:cubicBezTo>
                    <a:pt x="16" y="65"/>
                    <a:pt x="16" y="65"/>
                    <a:pt x="16"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15"/>
            <p:cNvSpPr>
              <a:spLocks/>
            </p:cNvSpPr>
            <p:nvPr/>
          </p:nvSpPr>
          <p:spPr bwMode="auto">
            <a:xfrm>
              <a:off x="1406927" y="6321664"/>
              <a:ext cx="81604" cy="140277"/>
            </a:xfrm>
            <a:custGeom>
              <a:avLst/>
              <a:gdLst/>
              <a:ahLst/>
              <a:cxnLst>
                <a:cxn ang="0">
                  <a:pos x="0" y="0"/>
                </a:cxn>
                <a:cxn ang="0">
                  <a:pos x="121" y="0"/>
                </a:cxn>
                <a:cxn ang="0">
                  <a:pos x="121" y="34"/>
                </a:cxn>
                <a:cxn ang="0">
                  <a:pos x="43" y="34"/>
                </a:cxn>
                <a:cxn ang="0">
                  <a:pos x="43" y="84"/>
                </a:cxn>
                <a:cxn ang="0">
                  <a:pos x="114" y="84"/>
                </a:cxn>
                <a:cxn ang="0">
                  <a:pos x="114" y="116"/>
                </a:cxn>
                <a:cxn ang="0">
                  <a:pos x="43" y="116"/>
                </a:cxn>
                <a:cxn ang="0">
                  <a:pos x="43" y="174"/>
                </a:cxn>
                <a:cxn ang="0">
                  <a:pos x="121" y="174"/>
                </a:cxn>
                <a:cxn ang="0">
                  <a:pos x="121" y="208"/>
                </a:cxn>
                <a:cxn ang="0">
                  <a:pos x="0" y="208"/>
                </a:cxn>
                <a:cxn ang="0">
                  <a:pos x="0" y="0"/>
                </a:cxn>
              </a:cxnLst>
              <a:rect l="0" t="0" r="r" b="b"/>
              <a:pathLst>
                <a:path w="121" h="208">
                  <a:moveTo>
                    <a:pt x="0" y="0"/>
                  </a:moveTo>
                  <a:lnTo>
                    <a:pt x="121" y="0"/>
                  </a:lnTo>
                  <a:lnTo>
                    <a:pt x="121" y="34"/>
                  </a:lnTo>
                  <a:lnTo>
                    <a:pt x="43" y="34"/>
                  </a:lnTo>
                  <a:lnTo>
                    <a:pt x="43" y="84"/>
                  </a:lnTo>
                  <a:lnTo>
                    <a:pt x="114" y="84"/>
                  </a:lnTo>
                  <a:lnTo>
                    <a:pt x="114" y="116"/>
                  </a:lnTo>
                  <a:lnTo>
                    <a:pt x="43" y="116"/>
                  </a:lnTo>
                  <a:lnTo>
                    <a:pt x="43" y="174"/>
                  </a:lnTo>
                  <a:lnTo>
                    <a:pt x="121" y="174"/>
                  </a:lnTo>
                  <a:lnTo>
                    <a:pt x="121" y="208"/>
                  </a:lnTo>
                  <a:lnTo>
                    <a:pt x="0" y="208"/>
                  </a:ln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16"/>
            <p:cNvSpPr>
              <a:spLocks/>
            </p:cNvSpPr>
            <p:nvPr/>
          </p:nvSpPr>
          <p:spPr bwMode="auto">
            <a:xfrm>
              <a:off x="1514158" y="6356059"/>
              <a:ext cx="93068" cy="105883"/>
            </a:xfrm>
            <a:custGeom>
              <a:avLst/>
              <a:gdLst/>
              <a:ahLst/>
              <a:cxnLst>
                <a:cxn ang="0">
                  <a:pos x="0" y="2"/>
                </a:cxn>
                <a:cxn ang="0">
                  <a:pos x="16" y="2"/>
                </a:cxn>
                <a:cxn ang="0">
                  <a:pos x="16" y="10"/>
                </a:cxn>
                <a:cxn ang="0">
                  <a:pos x="16" y="10"/>
                </a:cxn>
                <a:cxn ang="0">
                  <a:pos x="37" y="0"/>
                </a:cxn>
                <a:cxn ang="0">
                  <a:pos x="58" y="25"/>
                </a:cxn>
                <a:cxn ang="0">
                  <a:pos x="58" y="65"/>
                </a:cxn>
                <a:cxn ang="0">
                  <a:pos x="42" y="65"/>
                </a:cxn>
                <a:cxn ang="0">
                  <a:pos x="42" y="31"/>
                </a:cxn>
                <a:cxn ang="0">
                  <a:pos x="31" y="13"/>
                </a:cxn>
                <a:cxn ang="0">
                  <a:pos x="17" y="34"/>
                </a:cxn>
                <a:cxn ang="0">
                  <a:pos x="17" y="65"/>
                </a:cxn>
                <a:cxn ang="0">
                  <a:pos x="0" y="65"/>
                </a:cxn>
                <a:cxn ang="0">
                  <a:pos x="0" y="2"/>
                </a:cxn>
              </a:cxnLst>
              <a:rect l="0" t="0" r="r" b="b"/>
              <a:pathLst>
                <a:path w="58" h="65">
                  <a:moveTo>
                    <a:pt x="0" y="2"/>
                  </a:moveTo>
                  <a:cubicBezTo>
                    <a:pt x="16" y="2"/>
                    <a:pt x="16" y="2"/>
                    <a:pt x="16" y="2"/>
                  </a:cubicBezTo>
                  <a:cubicBezTo>
                    <a:pt x="16" y="10"/>
                    <a:pt x="16" y="10"/>
                    <a:pt x="16" y="10"/>
                  </a:cubicBezTo>
                  <a:cubicBezTo>
                    <a:pt x="16" y="10"/>
                    <a:pt x="16" y="10"/>
                    <a:pt x="16" y="10"/>
                  </a:cubicBezTo>
                  <a:cubicBezTo>
                    <a:pt x="21" y="3"/>
                    <a:pt x="28" y="0"/>
                    <a:pt x="37" y="0"/>
                  </a:cubicBezTo>
                  <a:cubicBezTo>
                    <a:pt x="52" y="0"/>
                    <a:pt x="58" y="11"/>
                    <a:pt x="58" y="25"/>
                  </a:cubicBezTo>
                  <a:cubicBezTo>
                    <a:pt x="58" y="65"/>
                    <a:pt x="58" y="65"/>
                    <a:pt x="58" y="65"/>
                  </a:cubicBezTo>
                  <a:cubicBezTo>
                    <a:pt x="42" y="65"/>
                    <a:pt x="42" y="65"/>
                    <a:pt x="42" y="65"/>
                  </a:cubicBezTo>
                  <a:cubicBezTo>
                    <a:pt x="42" y="31"/>
                    <a:pt x="42" y="31"/>
                    <a:pt x="42" y="31"/>
                  </a:cubicBezTo>
                  <a:cubicBezTo>
                    <a:pt x="42" y="23"/>
                    <a:pt x="42" y="13"/>
                    <a:pt x="31" y="13"/>
                  </a:cubicBezTo>
                  <a:cubicBezTo>
                    <a:pt x="19" y="13"/>
                    <a:pt x="17" y="26"/>
                    <a:pt x="17" y="34"/>
                  </a:cubicBezTo>
                  <a:cubicBezTo>
                    <a:pt x="17" y="65"/>
                    <a:pt x="17" y="65"/>
                    <a:pt x="17" y="65"/>
                  </a:cubicBezTo>
                  <a:cubicBezTo>
                    <a:pt x="0" y="65"/>
                    <a:pt x="0" y="65"/>
                    <a:pt x="0" y="65"/>
                  </a:cubicBezTo>
                  <a:lnTo>
                    <a:pt x="0" y="2"/>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17"/>
            <p:cNvSpPr>
              <a:spLocks noEditPoints="1"/>
            </p:cNvSpPr>
            <p:nvPr/>
          </p:nvSpPr>
          <p:spPr bwMode="auto">
            <a:xfrm>
              <a:off x="1627459" y="6356059"/>
              <a:ext cx="91045" cy="107231"/>
            </a:xfrm>
            <a:custGeom>
              <a:avLst/>
              <a:gdLst/>
              <a:ahLst/>
              <a:cxnLst>
                <a:cxn ang="0">
                  <a:pos x="26" y="54"/>
                </a:cxn>
                <a:cxn ang="0">
                  <a:pos x="38" y="49"/>
                </a:cxn>
                <a:cxn ang="0">
                  <a:pos x="41" y="36"/>
                </a:cxn>
                <a:cxn ang="0">
                  <a:pos x="34" y="36"/>
                </a:cxn>
                <a:cxn ang="0">
                  <a:pos x="16" y="47"/>
                </a:cxn>
                <a:cxn ang="0">
                  <a:pos x="26" y="54"/>
                </a:cxn>
                <a:cxn ang="0">
                  <a:pos x="7" y="5"/>
                </a:cxn>
                <a:cxn ang="0">
                  <a:pos x="29" y="0"/>
                </a:cxn>
                <a:cxn ang="0">
                  <a:pos x="56" y="27"/>
                </a:cxn>
                <a:cxn ang="0">
                  <a:pos x="56" y="35"/>
                </a:cxn>
                <a:cxn ang="0">
                  <a:pos x="56" y="51"/>
                </a:cxn>
                <a:cxn ang="0">
                  <a:pos x="57" y="65"/>
                </a:cxn>
                <a:cxn ang="0">
                  <a:pos x="42" y="65"/>
                </a:cxn>
                <a:cxn ang="0">
                  <a:pos x="42" y="55"/>
                </a:cxn>
                <a:cxn ang="0">
                  <a:pos x="41" y="55"/>
                </a:cxn>
                <a:cxn ang="0">
                  <a:pos x="22" y="66"/>
                </a:cxn>
                <a:cxn ang="0">
                  <a:pos x="0" y="48"/>
                </a:cxn>
                <a:cxn ang="0">
                  <a:pos x="11" y="30"/>
                </a:cxn>
                <a:cxn ang="0">
                  <a:pos x="32" y="26"/>
                </a:cxn>
                <a:cxn ang="0">
                  <a:pos x="41" y="26"/>
                </a:cxn>
                <a:cxn ang="0">
                  <a:pos x="27" y="12"/>
                </a:cxn>
                <a:cxn ang="0">
                  <a:pos x="7" y="19"/>
                </a:cxn>
                <a:cxn ang="0">
                  <a:pos x="7" y="5"/>
                </a:cxn>
              </a:cxnLst>
              <a:rect l="0" t="0" r="r" b="b"/>
              <a:pathLst>
                <a:path w="57" h="66">
                  <a:moveTo>
                    <a:pt x="26" y="54"/>
                  </a:moveTo>
                  <a:cubicBezTo>
                    <a:pt x="31" y="54"/>
                    <a:pt x="35" y="52"/>
                    <a:pt x="38" y="49"/>
                  </a:cubicBezTo>
                  <a:cubicBezTo>
                    <a:pt x="40" y="45"/>
                    <a:pt x="41" y="41"/>
                    <a:pt x="41" y="36"/>
                  </a:cubicBezTo>
                  <a:cubicBezTo>
                    <a:pt x="34" y="36"/>
                    <a:pt x="34" y="36"/>
                    <a:pt x="34" y="36"/>
                  </a:cubicBezTo>
                  <a:cubicBezTo>
                    <a:pt x="27" y="36"/>
                    <a:pt x="16" y="37"/>
                    <a:pt x="16" y="47"/>
                  </a:cubicBezTo>
                  <a:cubicBezTo>
                    <a:pt x="16" y="52"/>
                    <a:pt x="20" y="54"/>
                    <a:pt x="26" y="54"/>
                  </a:cubicBezTo>
                  <a:moveTo>
                    <a:pt x="7" y="5"/>
                  </a:moveTo>
                  <a:cubicBezTo>
                    <a:pt x="13" y="2"/>
                    <a:pt x="22" y="0"/>
                    <a:pt x="29" y="0"/>
                  </a:cubicBezTo>
                  <a:cubicBezTo>
                    <a:pt x="48" y="0"/>
                    <a:pt x="56" y="8"/>
                    <a:pt x="56" y="27"/>
                  </a:cubicBezTo>
                  <a:cubicBezTo>
                    <a:pt x="56" y="35"/>
                    <a:pt x="56" y="35"/>
                    <a:pt x="56" y="35"/>
                  </a:cubicBezTo>
                  <a:cubicBezTo>
                    <a:pt x="56" y="41"/>
                    <a:pt x="56" y="46"/>
                    <a:pt x="56" y="51"/>
                  </a:cubicBezTo>
                  <a:cubicBezTo>
                    <a:pt x="56" y="56"/>
                    <a:pt x="57" y="60"/>
                    <a:pt x="57" y="65"/>
                  </a:cubicBezTo>
                  <a:cubicBezTo>
                    <a:pt x="42" y="65"/>
                    <a:pt x="42" y="65"/>
                    <a:pt x="42" y="65"/>
                  </a:cubicBezTo>
                  <a:cubicBezTo>
                    <a:pt x="42" y="62"/>
                    <a:pt x="42" y="57"/>
                    <a:pt x="42" y="55"/>
                  </a:cubicBezTo>
                  <a:cubicBezTo>
                    <a:pt x="41" y="55"/>
                    <a:pt x="41" y="55"/>
                    <a:pt x="41" y="55"/>
                  </a:cubicBezTo>
                  <a:cubicBezTo>
                    <a:pt x="38" y="62"/>
                    <a:pt x="29" y="66"/>
                    <a:pt x="22" y="66"/>
                  </a:cubicBezTo>
                  <a:cubicBezTo>
                    <a:pt x="11" y="66"/>
                    <a:pt x="0" y="60"/>
                    <a:pt x="0" y="48"/>
                  </a:cubicBezTo>
                  <a:cubicBezTo>
                    <a:pt x="0" y="38"/>
                    <a:pt x="5" y="33"/>
                    <a:pt x="11" y="30"/>
                  </a:cubicBezTo>
                  <a:cubicBezTo>
                    <a:pt x="17" y="26"/>
                    <a:pt x="25" y="26"/>
                    <a:pt x="32" y="26"/>
                  </a:cubicBezTo>
                  <a:cubicBezTo>
                    <a:pt x="41" y="26"/>
                    <a:pt x="41" y="26"/>
                    <a:pt x="41" y="26"/>
                  </a:cubicBezTo>
                  <a:cubicBezTo>
                    <a:pt x="41" y="16"/>
                    <a:pt x="36" y="12"/>
                    <a:pt x="27" y="12"/>
                  </a:cubicBezTo>
                  <a:cubicBezTo>
                    <a:pt x="20" y="12"/>
                    <a:pt x="13" y="15"/>
                    <a:pt x="7" y="19"/>
                  </a:cubicBezTo>
                  <a:lnTo>
                    <a:pt x="7" y="5"/>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18"/>
            <p:cNvSpPr>
              <a:spLocks noEditPoints="1"/>
            </p:cNvSpPr>
            <p:nvPr/>
          </p:nvSpPr>
          <p:spPr bwMode="auto">
            <a:xfrm>
              <a:off x="1742783" y="6311548"/>
              <a:ext cx="99138" cy="151742"/>
            </a:xfrm>
            <a:custGeom>
              <a:avLst/>
              <a:gdLst/>
              <a:ahLst/>
              <a:cxnLst>
                <a:cxn ang="0">
                  <a:pos x="31" y="81"/>
                </a:cxn>
                <a:cxn ang="0">
                  <a:pos x="45" y="60"/>
                </a:cxn>
                <a:cxn ang="0">
                  <a:pos x="31" y="40"/>
                </a:cxn>
                <a:cxn ang="0">
                  <a:pos x="17" y="60"/>
                </a:cxn>
                <a:cxn ang="0">
                  <a:pos x="31" y="81"/>
                </a:cxn>
                <a:cxn ang="0">
                  <a:pos x="0" y="0"/>
                </a:cxn>
                <a:cxn ang="0">
                  <a:pos x="17" y="0"/>
                </a:cxn>
                <a:cxn ang="0">
                  <a:pos x="17" y="37"/>
                </a:cxn>
                <a:cxn ang="0">
                  <a:pos x="36" y="27"/>
                </a:cxn>
                <a:cxn ang="0">
                  <a:pos x="62" y="60"/>
                </a:cxn>
                <a:cxn ang="0">
                  <a:pos x="36" y="93"/>
                </a:cxn>
                <a:cxn ang="0">
                  <a:pos x="16" y="84"/>
                </a:cxn>
                <a:cxn ang="0">
                  <a:pos x="16" y="92"/>
                </a:cxn>
                <a:cxn ang="0">
                  <a:pos x="0" y="92"/>
                </a:cxn>
                <a:cxn ang="0">
                  <a:pos x="0" y="0"/>
                </a:cxn>
              </a:cxnLst>
              <a:rect l="0" t="0" r="r" b="b"/>
              <a:pathLst>
                <a:path w="62" h="93">
                  <a:moveTo>
                    <a:pt x="31" y="81"/>
                  </a:moveTo>
                  <a:cubicBezTo>
                    <a:pt x="42" y="81"/>
                    <a:pt x="45" y="69"/>
                    <a:pt x="45" y="60"/>
                  </a:cubicBezTo>
                  <a:cubicBezTo>
                    <a:pt x="45" y="52"/>
                    <a:pt x="42" y="40"/>
                    <a:pt x="31" y="40"/>
                  </a:cubicBezTo>
                  <a:cubicBezTo>
                    <a:pt x="21" y="40"/>
                    <a:pt x="17" y="51"/>
                    <a:pt x="17" y="60"/>
                  </a:cubicBezTo>
                  <a:cubicBezTo>
                    <a:pt x="17" y="69"/>
                    <a:pt x="20" y="81"/>
                    <a:pt x="31" y="81"/>
                  </a:cubicBezTo>
                  <a:moveTo>
                    <a:pt x="0" y="0"/>
                  </a:moveTo>
                  <a:cubicBezTo>
                    <a:pt x="17" y="0"/>
                    <a:pt x="17" y="0"/>
                    <a:pt x="17" y="0"/>
                  </a:cubicBezTo>
                  <a:cubicBezTo>
                    <a:pt x="17" y="37"/>
                    <a:pt x="17" y="37"/>
                    <a:pt x="17" y="37"/>
                  </a:cubicBezTo>
                  <a:cubicBezTo>
                    <a:pt x="21" y="31"/>
                    <a:pt x="27" y="27"/>
                    <a:pt x="36" y="27"/>
                  </a:cubicBezTo>
                  <a:cubicBezTo>
                    <a:pt x="55" y="27"/>
                    <a:pt x="62" y="43"/>
                    <a:pt x="62" y="60"/>
                  </a:cubicBezTo>
                  <a:cubicBezTo>
                    <a:pt x="62" y="77"/>
                    <a:pt x="55" y="93"/>
                    <a:pt x="36" y="93"/>
                  </a:cubicBezTo>
                  <a:cubicBezTo>
                    <a:pt x="29" y="93"/>
                    <a:pt x="21" y="91"/>
                    <a:pt x="16" y="84"/>
                  </a:cubicBezTo>
                  <a:cubicBezTo>
                    <a:pt x="16" y="92"/>
                    <a:pt x="16" y="92"/>
                    <a:pt x="16" y="92"/>
                  </a:cubicBezTo>
                  <a:cubicBezTo>
                    <a:pt x="0" y="92"/>
                    <a:pt x="0" y="92"/>
                    <a:pt x="0" y="92"/>
                  </a:cubicBezTo>
                  <a:lnTo>
                    <a:pt x="0" y="0"/>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20"/>
            <p:cNvSpPr>
              <a:spLocks noEditPoints="1"/>
            </p:cNvSpPr>
            <p:nvPr/>
          </p:nvSpPr>
          <p:spPr bwMode="auto">
            <a:xfrm>
              <a:off x="1908329" y="6356059"/>
              <a:ext cx="95766" cy="107231"/>
            </a:xfrm>
            <a:custGeom>
              <a:avLst/>
              <a:gdLst/>
              <a:ahLst/>
              <a:cxnLst>
                <a:cxn ang="0">
                  <a:pos x="44" y="27"/>
                </a:cxn>
                <a:cxn ang="0">
                  <a:pos x="30" y="12"/>
                </a:cxn>
                <a:cxn ang="0">
                  <a:pos x="16" y="27"/>
                </a:cxn>
                <a:cxn ang="0">
                  <a:pos x="44" y="27"/>
                </a:cxn>
                <a:cxn ang="0">
                  <a:pos x="55" y="61"/>
                </a:cxn>
                <a:cxn ang="0">
                  <a:pos x="33" y="66"/>
                </a:cxn>
                <a:cxn ang="0">
                  <a:pos x="0" y="34"/>
                </a:cxn>
                <a:cxn ang="0">
                  <a:pos x="29" y="0"/>
                </a:cxn>
                <a:cxn ang="0">
                  <a:pos x="60" y="38"/>
                </a:cxn>
                <a:cxn ang="0">
                  <a:pos x="16" y="38"/>
                </a:cxn>
                <a:cxn ang="0">
                  <a:pos x="34" y="54"/>
                </a:cxn>
                <a:cxn ang="0">
                  <a:pos x="55" y="48"/>
                </a:cxn>
                <a:cxn ang="0">
                  <a:pos x="55" y="61"/>
                </a:cxn>
              </a:cxnLst>
              <a:rect l="0" t="0" r="r" b="b"/>
              <a:pathLst>
                <a:path w="60" h="66">
                  <a:moveTo>
                    <a:pt x="44" y="27"/>
                  </a:moveTo>
                  <a:cubicBezTo>
                    <a:pt x="43" y="19"/>
                    <a:pt x="40" y="12"/>
                    <a:pt x="30" y="12"/>
                  </a:cubicBezTo>
                  <a:cubicBezTo>
                    <a:pt x="21" y="12"/>
                    <a:pt x="16" y="19"/>
                    <a:pt x="16" y="27"/>
                  </a:cubicBezTo>
                  <a:lnTo>
                    <a:pt x="44" y="27"/>
                  </a:lnTo>
                  <a:close/>
                  <a:moveTo>
                    <a:pt x="55" y="61"/>
                  </a:moveTo>
                  <a:cubicBezTo>
                    <a:pt x="49" y="65"/>
                    <a:pt x="42" y="66"/>
                    <a:pt x="33" y="66"/>
                  </a:cubicBezTo>
                  <a:cubicBezTo>
                    <a:pt x="12" y="66"/>
                    <a:pt x="0" y="54"/>
                    <a:pt x="0" y="34"/>
                  </a:cubicBezTo>
                  <a:cubicBezTo>
                    <a:pt x="0" y="15"/>
                    <a:pt x="10" y="0"/>
                    <a:pt x="29" y="0"/>
                  </a:cubicBezTo>
                  <a:cubicBezTo>
                    <a:pt x="53" y="0"/>
                    <a:pt x="60" y="16"/>
                    <a:pt x="60" y="38"/>
                  </a:cubicBezTo>
                  <a:cubicBezTo>
                    <a:pt x="16" y="38"/>
                    <a:pt x="16" y="38"/>
                    <a:pt x="16" y="38"/>
                  </a:cubicBezTo>
                  <a:cubicBezTo>
                    <a:pt x="16" y="49"/>
                    <a:pt x="24" y="54"/>
                    <a:pt x="34" y="54"/>
                  </a:cubicBezTo>
                  <a:cubicBezTo>
                    <a:pt x="42" y="54"/>
                    <a:pt x="49" y="51"/>
                    <a:pt x="55" y="48"/>
                  </a:cubicBezTo>
                  <a:lnTo>
                    <a:pt x="55" y="61"/>
                  </a:lnTo>
                  <a:close/>
                </a:path>
              </a:pathLst>
            </a:custGeom>
            <a:solidFill>
              <a:srgbClr val="15657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Rectangle 6"/>
            <p:cNvSpPr>
              <a:spLocks noChangeArrowheads="1"/>
            </p:cNvSpPr>
            <p:nvPr/>
          </p:nvSpPr>
          <p:spPr bwMode="auto">
            <a:xfrm>
              <a:off x="1862120" y="6311548"/>
              <a:ext cx="26976" cy="150394"/>
            </a:xfrm>
            <a:prstGeom prst="rect">
              <a:avLst/>
            </a:prstGeom>
            <a:solidFill>
              <a:srgbClr val="15657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pic>
        <p:nvPicPr>
          <p:cNvPr id="5122" name="Picture 2" descr="G:\Atkins\8886 Corporate presentation Jan10\Graphics\Divider 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r="10224" b="10221"/>
          <a:stretch>
            <a:fillRect/>
          </a:stretch>
        </p:blipFill>
        <p:spPr bwMode="auto">
          <a:xfrm>
            <a:off x="-1" y="0"/>
            <a:ext cx="9144001" cy="6858000"/>
          </a:xfrm>
          <a:prstGeom prst="rect">
            <a:avLst/>
          </a:prstGeom>
          <a:noFill/>
        </p:spPr>
      </p:pic>
      <p:sp>
        <p:nvSpPr>
          <p:cNvPr id="5"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sp>
        <p:nvSpPr>
          <p:cNvPr id="2" name="Title 1"/>
          <p:cNvSpPr>
            <a:spLocks noGrp="1"/>
          </p:cNvSpPr>
          <p:nvPr>
            <p:ph type="ctrTitle" hasCustomPrompt="1"/>
          </p:nvPr>
        </p:nvSpPr>
        <p:spPr>
          <a:xfrm>
            <a:off x="307975" y="774300"/>
            <a:ext cx="7772400" cy="1470025"/>
          </a:xfrm>
        </p:spPr>
        <p:txBody>
          <a:bodyPr lIns="0" tIns="0" rIns="0" bIns="0" anchor="b"/>
          <a:lstStyle>
            <a:lvl1pPr algn="l" rtl="0" eaLnBrk="1" fontAlgn="base" hangingPunct="1">
              <a:spcBef>
                <a:spcPct val="0"/>
              </a:spcBef>
              <a:spcAft>
                <a:spcPct val="0"/>
              </a:spcAft>
              <a:defRPr lang="en-GB" sz="4000" dirty="0">
                <a:solidFill>
                  <a:schemeClr val="bg1"/>
                </a:solidFill>
                <a:latin typeface="+mj-lt"/>
                <a:ea typeface="+mj-ea"/>
                <a:cs typeface="+mj-cs"/>
              </a:defRPr>
            </a:lvl1pPr>
          </a:lstStyle>
          <a:p>
            <a:r>
              <a:rPr lang="en-US" dirty="0" smtClean="0"/>
              <a:t>Divider heading style</a:t>
            </a:r>
            <a:endParaRPr lang="en-GB" dirty="0"/>
          </a:p>
        </p:txBody>
      </p:sp>
      <p:sp>
        <p:nvSpPr>
          <p:cNvPr id="3" name="Subtitle 2"/>
          <p:cNvSpPr>
            <a:spLocks noGrp="1"/>
          </p:cNvSpPr>
          <p:nvPr>
            <p:ph type="subTitle" idx="1" hasCustomPrompt="1"/>
          </p:nvPr>
        </p:nvSpPr>
        <p:spPr>
          <a:xfrm>
            <a:off x="307975" y="2376488"/>
            <a:ext cx="6400800" cy="661680"/>
          </a:xfrm>
          <a:prstGeom prst="rect">
            <a:avLst/>
          </a:prstGeom>
        </p:spPr>
        <p:txBody>
          <a:bodyPr/>
          <a:lstStyle>
            <a:lvl1pPr marL="0" indent="0" algn="l" rtl="0" eaLnBrk="1" fontAlgn="base" hangingPunct="1">
              <a:lnSpc>
                <a:spcPct val="100000"/>
              </a:lnSpc>
              <a:spcBef>
                <a:spcPct val="40000"/>
              </a:spcBef>
              <a:spcAft>
                <a:spcPct val="0"/>
              </a:spcAft>
              <a:buFontTx/>
              <a:buNone/>
              <a:defRPr lang="en-GB" sz="2600" baseline="0" dirty="0">
                <a:solidFill>
                  <a:srgbClr val="BED6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grpSp>
        <p:nvGrpSpPr>
          <p:cNvPr id="7" name="Group 6"/>
          <p:cNvGrpSpPr/>
          <p:nvPr userDrawn="1"/>
        </p:nvGrpSpPr>
        <p:grpSpPr>
          <a:xfrm>
            <a:off x="6838724" y="280884"/>
            <a:ext cx="2031434" cy="440728"/>
            <a:chOff x="6838724" y="1412999"/>
            <a:chExt cx="2031434" cy="440728"/>
          </a:xfrm>
          <a:solidFill>
            <a:schemeClr val="bg1"/>
          </a:solidFill>
        </p:grpSpPr>
        <p:sp>
          <p:nvSpPr>
            <p:cNvPr id="8" name="Freeform 7"/>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Rectangle 13"/>
            <p:cNvSpPr>
              <a:spLocks noChangeArrowheads="1"/>
            </p:cNvSpPr>
            <p:nvPr userDrawn="1"/>
          </p:nvSpPr>
          <p:spPr bwMode="auto">
            <a:xfrm>
              <a:off x="7994539" y="1423215"/>
              <a:ext cx="81724" cy="4173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userDrawn="1"/>
          </p:nvSpPr>
          <p:spPr bwMode="auto">
            <a:xfrm>
              <a:off x="8589960" y="1412999"/>
              <a:ext cx="280198" cy="440728"/>
            </a:xfrm>
            <a:custGeom>
              <a:avLst/>
              <a:gdLst/>
              <a:ahLst/>
              <a:cxnLst>
                <a:cxn ang="0">
                  <a:pos x="73" y="26"/>
                </a:cxn>
                <a:cxn ang="0">
                  <a:pos x="47" y="20"/>
                </a:cxn>
                <a:cxn ang="0">
                  <a:pos x="26" y="35"/>
                </a:cxn>
                <a:cxn ang="0">
                  <a:pos x="53" y="55"/>
                </a:cxn>
                <a:cxn ang="0">
                  <a:pos x="81" y="90"/>
                </a:cxn>
                <a:cxn ang="0">
                  <a:pos x="34" y="128"/>
                </a:cxn>
                <a:cxn ang="0">
                  <a:pos x="0" y="121"/>
                </a:cxn>
                <a:cxn ang="0">
                  <a:pos x="3" y="98"/>
                </a:cxn>
                <a:cxn ang="0">
                  <a:pos x="34" y="108"/>
                </a:cxn>
                <a:cxn ang="0">
                  <a:pos x="56" y="92"/>
                </a:cxn>
                <a:cxn ang="0">
                  <a:pos x="30" y="72"/>
                </a:cxn>
                <a:cxn ang="0">
                  <a:pos x="1" y="38"/>
                </a:cxn>
                <a:cxn ang="0">
                  <a:pos x="45" y="0"/>
                </a:cxn>
                <a:cxn ang="0">
                  <a:pos x="75" y="7"/>
                </a:cxn>
                <a:cxn ang="0">
                  <a:pos x="73" y="26"/>
                </a:cxn>
              </a:cxnLst>
              <a:rect l="0" t="0" r="r" b="b"/>
              <a:pathLst>
                <a:path w="81" h="128">
                  <a:moveTo>
                    <a:pt x="73" y="26"/>
                  </a:moveTo>
                  <a:cubicBezTo>
                    <a:pt x="65" y="22"/>
                    <a:pt x="57" y="20"/>
                    <a:pt x="47" y="20"/>
                  </a:cubicBezTo>
                  <a:cubicBezTo>
                    <a:pt x="38" y="20"/>
                    <a:pt x="26" y="24"/>
                    <a:pt x="26" y="35"/>
                  </a:cubicBezTo>
                  <a:cubicBezTo>
                    <a:pt x="26" y="47"/>
                    <a:pt x="40" y="50"/>
                    <a:pt x="53" y="55"/>
                  </a:cubicBezTo>
                  <a:cubicBezTo>
                    <a:pt x="69" y="62"/>
                    <a:pt x="81" y="70"/>
                    <a:pt x="81" y="90"/>
                  </a:cubicBezTo>
                  <a:cubicBezTo>
                    <a:pt x="81" y="115"/>
                    <a:pt x="61" y="128"/>
                    <a:pt x="34" y="128"/>
                  </a:cubicBezTo>
                  <a:cubicBezTo>
                    <a:pt x="21" y="128"/>
                    <a:pt x="9" y="125"/>
                    <a:pt x="0" y="121"/>
                  </a:cubicBezTo>
                  <a:cubicBezTo>
                    <a:pt x="3" y="98"/>
                    <a:pt x="3" y="98"/>
                    <a:pt x="3" y="98"/>
                  </a:cubicBezTo>
                  <a:cubicBezTo>
                    <a:pt x="11" y="104"/>
                    <a:pt x="23" y="108"/>
                    <a:pt x="34" y="108"/>
                  </a:cubicBezTo>
                  <a:cubicBezTo>
                    <a:pt x="47" y="108"/>
                    <a:pt x="56" y="103"/>
                    <a:pt x="56" y="92"/>
                  </a:cubicBezTo>
                  <a:cubicBezTo>
                    <a:pt x="56" y="81"/>
                    <a:pt x="43" y="77"/>
                    <a:pt x="30" y="72"/>
                  </a:cubicBezTo>
                  <a:cubicBezTo>
                    <a:pt x="15" y="66"/>
                    <a:pt x="1" y="59"/>
                    <a:pt x="1" y="38"/>
                  </a:cubicBezTo>
                  <a:cubicBezTo>
                    <a:pt x="1" y="13"/>
                    <a:pt x="23" y="0"/>
                    <a:pt x="45" y="0"/>
                  </a:cubicBezTo>
                  <a:cubicBezTo>
                    <a:pt x="58" y="0"/>
                    <a:pt x="67" y="3"/>
                    <a:pt x="75" y="7"/>
                  </a:cubicBezTo>
                  <a:cubicBezTo>
                    <a:pt x="73" y="26"/>
                    <a:pt x="73" y="26"/>
                    <a:pt x="73"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pic>
        <p:nvPicPr>
          <p:cNvPr id="8" name="Picture 2" descr="G:\Atkins\8886 Corporate presentation Jan10\Graphics\Divider 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639" y="0"/>
            <a:ext cx="9161639" cy="6858000"/>
          </a:xfrm>
          <a:prstGeom prst="rect">
            <a:avLst/>
          </a:prstGeom>
          <a:noFill/>
        </p:spPr>
      </p:pic>
      <p:sp>
        <p:nvSpPr>
          <p:cNvPr id="5"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sp>
        <p:nvSpPr>
          <p:cNvPr id="2" name="Title 1"/>
          <p:cNvSpPr>
            <a:spLocks noGrp="1"/>
          </p:cNvSpPr>
          <p:nvPr>
            <p:ph type="ctrTitle" hasCustomPrompt="1"/>
          </p:nvPr>
        </p:nvSpPr>
        <p:spPr>
          <a:xfrm>
            <a:off x="307975" y="774300"/>
            <a:ext cx="7772400" cy="1470025"/>
          </a:xfrm>
        </p:spPr>
        <p:txBody>
          <a:bodyPr lIns="0" tIns="0" rIns="0" bIns="0" anchor="b"/>
          <a:lstStyle>
            <a:lvl1pPr algn="l" rtl="0" eaLnBrk="1" fontAlgn="base" hangingPunct="1">
              <a:spcBef>
                <a:spcPct val="0"/>
              </a:spcBef>
              <a:spcAft>
                <a:spcPct val="0"/>
              </a:spcAft>
              <a:defRPr lang="en-GB" sz="4000" dirty="0">
                <a:solidFill>
                  <a:schemeClr val="tx2"/>
                </a:solidFill>
                <a:latin typeface="+mj-lt"/>
                <a:ea typeface="+mj-ea"/>
                <a:cs typeface="+mj-cs"/>
              </a:defRPr>
            </a:lvl1pPr>
          </a:lstStyle>
          <a:p>
            <a:r>
              <a:rPr lang="en-US" dirty="0" smtClean="0"/>
              <a:t>Divider heading style</a:t>
            </a:r>
            <a:endParaRPr lang="en-GB" dirty="0"/>
          </a:p>
        </p:txBody>
      </p:sp>
      <p:sp>
        <p:nvSpPr>
          <p:cNvPr id="3" name="Subtitle 2"/>
          <p:cNvSpPr>
            <a:spLocks noGrp="1"/>
          </p:cNvSpPr>
          <p:nvPr>
            <p:ph type="subTitle" idx="1" hasCustomPrompt="1"/>
          </p:nvPr>
        </p:nvSpPr>
        <p:spPr>
          <a:xfrm>
            <a:off x="307975" y="2376488"/>
            <a:ext cx="6400800" cy="661680"/>
          </a:xfrm>
          <a:prstGeom prst="rect">
            <a:avLst/>
          </a:prstGeom>
        </p:spPr>
        <p:txBody>
          <a:bodyPr/>
          <a:lstStyle>
            <a:lvl1pPr marL="0" indent="0" algn="l" rtl="0" eaLnBrk="1" fontAlgn="base" hangingPunct="1">
              <a:lnSpc>
                <a:spcPct val="100000"/>
              </a:lnSpc>
              <a:spcBef>
                <a:spcPct val="40000"/>
              </a:spcBef>
              <a:spcAft>
                <a:spcPct val="0"/>
              </a:spcAft>
              <a:buFontTx/>
              <a:buNone/>
              <a:defRPr lang="en-GB" sz="2600" baseline="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grpSp>
        <p:nvGrpSpPr>
          <p:cNvPr id="9" name="Group 8"/>
          <p:cNvGrpSpPr/>
          <p:nvPr userDrawn="1"/>
        </p:nvGrpSpPr>
        <p:grpSpPr>
          <a:xfrm>
            <a:off x="6838724" y="280884"/>
            <a:ext cx="2031434" cy="440728"/>
            <a:chOff x="6838724" y="1412999"/>
            <a:chExt cx="2031434" cy="440728"/>
          </a:xfrm>
          <a:solidFill>
            <a:schemeClr val="bg1"/>
          </a:solidFill>
        </p:grpSpPr>
        <p:sp>
          <p:nvSpPr>
            <p:cNvPr id="10" name="Freeform 9"/>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Rectangle 15"/>
            <p:cNvSpPr>
              <a:spLocks noChangeArrowheads="1"/>
            </p:cNvSpPr>
            <p:nvPr userDrawn="1"/>
          </p:nvSpPr>
          <p:spPr bwMode="auto">
            <a:xfrm>
              <a:off x="7994539" y="1423215"/>
              <a:ext cx="81724" cy="4173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p:cNvSpPr>
            <p:nvPr userDrawn="1"/>
          </p:nvSpPr>
          <p:spPr bwMode="auto">
            <a:xfrm>
              <a:off x="8589960" y="1412999"/>
              <a:ext cx="280198" cy="440728"/>
            </a:xfrm>
            <a:custGeom>
              <a:avLst/>
              <a:gdLst/>
              <a:ahLst/>
              <a:cxnLst>
                <a:cxn ang="0">
                  <a:pos x="73" y="26"/>
                </a:cxn>
                <a:cxn ang="0">
                  <a:pos x="47" y="20"/>
                </a:cxn>
                <a:cxn ang="0">
                  <a:pos x="26" y="35"/>
                </a:cxn>
                <a:cxn ang="0">
                  <a:pos x="53" y="55"/>
                </a:cxn>
                <a:cxn ang="0">
                  <a:pos x="81" y="90"/>
                </a:cxn>
                <a:cxn ang="0">
                  <a:pos x="34" y="128"/>
                </a:cxn>
                <a:cxn ang="0">
                  <a:pos x="0" y="121"/>
                </a:cxn>
                <a:cxn ang="0">
                  <a:pos x="3" y="98"/>
                </a:cxn>
                <a:cxn ang="0">
                  <a:pos x="34" y="108"/>
                </a:cxn>
                <a:cxn ang="0">
                  <a:pos x="56" y="92"/>
                </a:cxn>
                <a:cxn ang="0">
                  <a:pos x="30" y="72"/>
                </a:cxn>
                <a:cxn ang="0">
                  <a:pos x="1" y="38"/>
                </a:cxn>
                <a:cxn ang="0">
                  <a:pos x="45" y="0"/>
                </a:cxn>
                <a:cxn ang="0">
                  <a:pos x="75" y="7"/>
                </a:cxn>
                <a:cxn ang="0">
                  <a:pos x="73" y="26"/>
                </a:cxn>
              </a:cxnLst>
              <a:rect l="0" t="0" r="r" b="b"/>
              <a:pathLst>
                <a:path w="81" h="128">
                  <a:moveTo>
                    <a:pt x="73" y="26"/>
                  </a:moveTo>
                  <a:cubicBezTo>
                    <a:pt x="65" y="22"/>
                    <a:pt x="57" y="20"/>
                    <a:pt x="47" y="20"/>
                  </a:cubicBezTo>
                  <a:cubicBezTo>
                    <a:pt x="38" y="20"/>
                    <a:pt x="26" y="24"/>
                    <a:pt x="26" y="35"/>
                  </a:cubicBezTo>
                  <a:cubicBezTo>
                    <a:pt x="26" y="47"/>
                    <a:pt x="40" y="50"/>
                    <a:pt x="53" y="55"/>
                  </a:cubicBezTo>
                  <a:cubicBezTo>
                    <a:pt x="69" y="62"/>
                    <a:pt x="81" y="70"/>
                    <a:pt x="81" y="90"/>
                  </a:cubicBezTo>
                  <a:cubicBezTo>
                    <a:pt x="81" y="115"/>
                    <a:pt x="61" y="128"/>
                    <a:pt x="34" y="128"/>
                  </a:cubicBezTo>
                  <a:cubicBezTo>
                    <a:pt x="21" y="128"/>
                    <a:pt x="9" y="125"/>
                    <a:pt x="0" y="121"/>
                  </a:cubicBezTo>
                  <a:cubicBezTo>
                    <a:pt x="3" y="98"/>
                    <a:pt x="3" y="98"/>
                    <a:pt x="3" y="98"/>
                  </a:cubicBezTo>
                  <a:cubicBezTo>
                    <a:pt x="11" y="104"/>
                    <a:pt x="23" y="108"/>
                    <a:pt x="34" y="108"/>
                  </a:cubicBezTo>
                  <a:cubicBezTo>
                    <a:pt x="47" y="108"/>
                    <a:pt x="56" y="103"/>
                    <a:pt x="56" y="92"/>
                  </a:cubicBezTo>
                  <a:cubicBezTo>
                    <a:pt x="56" y="81"/>
                    <a:pt x="43" y="77"/>
                    <a:pt x="30" y="72"/>
                  </a:cubicBezTo>
                  <a:cubicBezTo>
                    <a:pt x="15" y="66"/>
                    <a:pt x="1" y="59"/>
                    <a:pt x="1" y="38"/>
                  </a:cubicBezTo>
                  <a:cubicBezTo>
                    <a:pt x="1" y="13"/>
                    <a:pt x="23" y="0"/>
                    <a:pt x="45" y="0"/>
                  </a:cubicBezTo>
                  <a:cubicBezTo>
                    <a:pt x="58" y="0"/>
                    <a:pt x="67" y="3"/>
                    <a:pt x="75" y="7"/>
                  </a:cubicBezTo>
                  <a:cubicBezTo>
                    <a:pt x="73" y="26"/>
                    <a:pt x="73" y="26"/>
                    <a:pt x="73"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grey">
    <p:spTree>
      <p:nvGrpSpPr>
        <p:cNvPr id="1" name=""/>
        <p:cNvGrpSpPr/>
        <p:nvPr/>
      </p:nvGrpSpPr>
      <p:grpSpPr>
        <a:xfrm>
          <a:off x="0" y="0"/>
          <a:ext cx="0" cy="0"/>
          <a:chOff x="0" y="0"/>
          <a:chExt cx="0" cy="0"/>
        </a:xfrm>
      </p:grpSpPr>
      <p:pic>
        <p:nvPicPr>
          <p:cNvPr id="7170" name="Picture 2" descr="G:\Atkins\8886 Corporate presentation Jan10\Graphics\Divider 3.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 y="0"/>
            <a:ext cx="9144351" cy="6858000"/>
          </a:xfrm>
          <a:prstGeom prst="rect">
            <a:avLst/>
          </a:prstGeom>
          <a:noFill/>
        </p:spPr>
      </p:pic>
      <p:sp>
        <p:nvSpPr>
          <p:cNvPr id="5"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sp>
        <p:nvSpPr>
          <p:cNvPr id="2" name="Title 1"/>
          <p:cNvSpPr>
            <a:spLocks noGrp="1"/>
          </p:cNvSpPr>
          <p:nvPr>
            <p:ph type="ctrTitle" hasCustomPrompt="1"/>
          </p:nvPr>
        </p:nvSpPr>
        <p:spPr>
          <a:xfrm>
            <a:off x="307975" y="774300"/>
            <a:ext cx="7772400" cy="1470025"/>
          </a:xfrm>
        </p:spPr>
        <p:txBody>
          <a:bodyPr lIns="0" tIns="0" rIns="0" bIns="0" anchor="b"/>
          <a:lstStyle>
            <a:lvl1pPr algn="l" rtl="0" eaLnBrk="1" fontAlgn="base" hangingPunct="1">
              <a:spcBef>
                <a:spcPct val="0"/>
              </a:spcBef>
              <a:spcAft>
                <a:spcPct val="0"/>
              </a:spcAft>
              <a:defRPr lang="en-GB" sz="4000" dirty="0">
                <a:solidFill>
                  <a:schemeClr val="bg1"/>
                </a:solidFill>
                <a:latin typeface="+mj-lt"/>
                <a:ea typeface="+mj-ea"/>
                <a:cs typeface="+mj-cs"/>
              </a:defRPr>
            </a:lvl1pPr>
          </a:lstStyle>
          <a:p>
            <a:r>
              <a:rPr lang="en-US" dirty="0" smtClean="0"/>
              <a:t>Divider heading style</a:t>
            </a:r>
            <a:endParaRPr lang="en-GB" dirty="0"/>
          </a:p>
        </p:txBody>
      </p:sp>
      <p:sp>
        <p:nvSpPr>
          <p:cNvPr id="3" name="Subtitle 2"/>
          <p:cNvSpPr>
            <a:spLocks noGrp="1"/>
          </p:cNvSpPr>
          <p:nvPr>
            <p:ph type="subTitle" idx="1" hasCustomPrompt="1"/>
          </p:nvPr>
        </p:nvSpPr>
        <p:spPr>
          <a:xfrm>
            <a:off x="307975" y="2376488"/>
            <a:ext cx="6400800" cy="661680"/>
          </a:xfrm>
          <a:prstGeom prst="rect">
            <a:avLst/>
          </a:prstGeom>
        </p:spPr>
        <p:txBody>
          <a:bodyPr/>
          <a:lstStyle>
            <a:lvl1pPr marL="0" indent="0" algn="l" rtl="0" eaLnBrk="1" fontAlgn="base" hangingPunct="1">
              <a:lnSpc>
                <a:spcPct val="100000"/>
              </a:lnSpc>
              <a:spcBef>
                <a:spcPct val="40000"/>
              </a:spcBef>
              <a:spcAft>
                <a:spcPct val="0"/>
              </a:spcAft>
              <a:buFontTx/>
              <a:buNone/>
              <a:defRPr lang="en-GB" sz="2600" baseline="0" dirty="0">
                <a:solidFill>
                  <a:schemeClr val="accent5"/>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grpSp>
        <p:nvGrpSpPr>
          <p:cNvPr id="7" name="Group 6"/>
          <p:cNvGrpSpPr/>
          <p:nvPr userDrawn="1"/>
        </p:nvGrpSpPr>
        <p:grpSpPr>
          <a:xfrm>
            <a:off x="6838724" y="280884"/>
            <a:ext cx="2031434" cy="440728"/>
            <a:chOff x="6838724" y="1412999"/>
            <a:chExt cx="2031434" cy="440728"/>
          </a:xfrm>
          <a:solidFill>
            <a:schemeClr val="bg1"/>
          </a:solidFill>
        </p:grpSpPr>
        <p:sp>
          <p:nvSpPr>
            <p:cNvPr id="8" name="Freeform 7"/>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Rectangle 13"/>
            <p:cNvSpPr>
              <a:spLocks noChangeArrowheads="1"/>
            </p:cNvSpPr>
            <p:nvPr userDrawn="1"/>
          </p:nvSpPr>
          <p:spPr bwMode="auto">
            <a:xfrm>
              <a:off x="7994539" y="1423215"/>
              <a:ext cx="81724" cy="4173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userDrawn="1"/>
          </p:nvSpPr>
          <p:spPr bwMode="auto">
            <a:xfrm>
              <a:off x="8589960" y="1412999"/>
              <a:ext cx="280198" cy="440728"/>
            </a:xfrm>
            <a:custGeom>
              <a:avLst/>
              <a:gdLst/>
              <a:ahLst/>
              <a:cxnLst>
                <a:cxn ang="0">
                  <a:pos x="73" y="26"/>
                </a:cxn>
                <a:cxn ang="0">
                  <a:pos x="47" y="20"/>
                </a:cxn>
                <a:cxn ang="0">
                  <a:pos x="26" y="35"/>
                </a:cxn>
                <a:cxn ang="0">
                  <a:pos x="53" y="55"/>
                </a:cxn>
                <a:cxn ang="0">
                  <a:pos x="81" y="90"/>
                </a:cxn>
                <a:cxn ang="0">
                  <a:pos x="34" y="128"/>
                </a:cxn>
                <a:cxn ang="0">
                  <a:pos x="0" y="121"/>
                </a:cxn>
                <a:cxn ang="0">
                  <a:pos x="3" y="98"/>
                </a:cxn>
                <a:cxn ang="0">
                  <a:pos x="34" y="108"/>
                </a:cxn>
                <a:cxn ang="0">
                  <a:pos x="56" y="92"/>
                </a:cxn>
                <a:cxn ang="0">
                  <a:pos x="30" y="72"/>
                </a:cxn>
                <a:cxn ang="0">
                  <a:pos x="1" y="38"/>
                </a:cxn>
                <a:cxn ang="0">
                  <a:pos x="45" y="0"/>
                </a:cxn>
                <a:cxn ang="0">
                  <a:pos x="75" y="7"/>
                </a:cxn>
                <a:cxn ang="0">
                  <a:pos x="73" y="26"/>
                </a:cxn>
              </a:cxnLst>
              <a:rect l="0" t="0" r="r" b="b"/>
              <a:pathLst>
                <a:path w="81" h="128">
                  <a:moveTo>
                    <a:pt x="73" y="26"/>
                  </a:moveTo>
                  <a:cubicBezTo>
                    <a:pt x="65" y="22"/>
                    <a:pt x="57" y="20"/>
                    <a:pt x="47" y="20"/>
                  </a:cubicBezTo>
                  <a:cubicBezTo>
                    <a:pt x="38" y="20"/>
                    <a:pt x="26" y="24"/>
                    <a:pt x="26" y="35"/>
                  </a:cubicBezTo>
                  <a:cubicBezTo>
                    <a:pt x="26" y="47"/>
                    <a:pt x="40" y="50"/>
                    <a:pt x="53" y="55"/>
                  </a:cubicBezTo>
                  <a:cubicBezTo>
                    <a:pt x="69" y="62"/>
                    <a:pt x="81" y="70"/>
                    <a:pt x="81" y="90"/>
                  </a:cubicBezTo>
                  <a:cubicBezTo>
                    <a:pt x="81" y="115"/>
                    <a:pt x="61" y="128"/>
                    <a:pt x="34" y="128"/>
                  </a:cubicBezTo>
                  <a:cubicBezTo>
                    <a:pt x="21" y="128"/>
                    <a:pt x="9" y="125"/>
                    <a:pt x="0" y="121"/>
                  </a:cubicBezTo>
                  <a:cubicBezTo>
                    <a:pt x="3" y="98"/>
                    <a:pt x="3" y="98"/>
                    <a:pt x="3" y="98"/>
                  </a:cubicBezTo>
                  <a:cubicBezTo>
                    <a:pt x="11" y="104"/>
                    <a:pt x="23" y="108"/>
                    <a:pt x="34" y="108"/>
                  </a:cubicBezTo>
                  <a:cubicBezTo>
                    <a:pt x="47" y="108"/>
                    <a:pt x="56" y="103"/>
                    <a:pt x="56" y="92"/>
                  </a:cubicBezTo>
                  <a:cubicBezTo>
                    <a:pt x="56" y="81"/>
                    <a:pt x="43" y="77"/>
                    <a:pt x="30" y="72"/>
                  </a:cubicBezTo>
                  <a:cubicBezTo>
                    <a:pt x="15" y="66"/>
                    <a:pt x="1" y="59"/>
                    <a:pt x="1" y="38"/>
                  </a:cubicBezTo>
                  <a:cubicBezTo>
                    <a:pt x="1" y="13"/>
                    <a:pt x="23" y="0"/>
                    <a:pt x="45" y="0"/>
                  </a:cubicBezTo>
                  <a:cubicBezTo>
                    <a:pt x="58" y="0"/>
                    <a:pt x="67" y="3"/>
                    <a:pt x="75" y="7"/>
                  </a:cubicBezTo>
                  <a:cubicBezTo>
                    <a:pt x="73" y="26"/>
                    <a:pt x="73" y="26"/>
                    <a:pt x="73"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pic>
        <p:nvPicPr>
          <p:cNvPr id="8194" name="Picture 2" descr="G:\Atkins\8886 Corporate presentation Jan10\Graphics\Divider 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354" cy="6858000"/>
          </a:xfrm>
          <a:prstGeom prst="rect">
            <a:avLst/>
          </a:prstGeom>
          <a:noFill/>
        </p:spPr>
      </p:pic>
      <p:sp>
        <p:nvSpPr>
          <p:cNvPr id="5"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sp>
        <p:nvSpPr>
          <p:cNvPr id="2" name="Title 1"/>
          <p:cNvSpPr>
            <a:spLocks noGrp="1"/>
          </p:cNvSpPr>
          <p:nvPr>
            <p:ph type="ctrTitle" hasCustomPrompt="1"/>
          </p:nvPr>
        </p:nvSpPr>
        <p:spPr>
          <a:xfrm>
            <a:off x="307975" y="2774940"/>
            <a:ext cx="7772400" cy="1470025"/>
          </a:xfrm>
        </p:spPr>
        <p:txBody>
          <a:bodyPr lIns="0" tIns="0" rIns="0" bIns="0" anchor="b"/>
          <a:lstStyle>
            <a:lvl1pPr algn="l" rtl="0" eaLnBrk="1" fontAlgn="base" hangingPunct="1">
              <a:spcBef>
                <a:spcPct val="0"/>
              </a:spcBef>
              <a:spcAft>
                <a:spcPct val="0"/>
              </a:spcAft>
              <a:defRPr lang="en-GB" sz="4000" dirty="0">
                <a:solidFill>
                  <a:schemeClr val="bg1"/>
                </a:solidFill>
                <a:latin typeface="+mj-lt"/>
                <a:ea typeface="+mj-ea"/>
                <a:cs typeface="+mj-cs"/>
              </a:defRPr>
            </a:lvl1pPr>
          </a:lstStyle>
          <a:p>
            <a:r>
              <a:rPr lang="en-US" dirty="0" smtClean="0"/>
              <a:t>Divider heading style</a:t>
            </a:r>
            <a:endParaRPr lang="en-GB" dirty="0"/>
          </a:p>
        </p:txBody>
      </p:sp>
      <p:sp>
        <p:nvSpPr>
          <p:cNvPr id="3" name="Subtitle 2"/>
          <p:cNvSpPr>
            <a:spLocks noGrp="1"/>
          </p:cNvSpPr>
          <p:nvPr>
            <p:ph type="subTitle" idx="1" hasCustomPrompt="1"/>
          </p:nvPr>
        </p:nvSpPr>
        <p:spPr>
          <a:xfrm>
            <a:off x="307975" y="4377128"/>
            <a:ext cx="6400800" cy="661680"/>
          </a:xfrm>
          <a:prstGeom prst="rect">
            <a:avLst/>
          </a:prstGeom>
        </p:spPr>
        <p:txBody>
          <a:bodyPr/>
          <a:lstStyle>
            <a:lvl1pPr marL="0" indent="0" algn="l" rtl="0" eaLnBrk="1" fontAlgn="base" hangingPunct="1">
              <a:lnSpc>
                <a:spcPct val="100000"/>
              </a:lnSpc>
              <a:spcBef>
                <a:spcPct val="40000"/>
              </a:spcBef>
              <a:spcAft>
                <a:spcPct val="0"/>
              </a:spcAft>
              <a:buFontTx/>
              <a:buNone/>
              <a:defRPr lang="en-GB" sz="2600" baseline="0" dirty="0">
                <a:solidFill>
                  <a:schemeClr val="accent4"/>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grpSp>
        <p:nvGrpSpPr>
          <p:cNvPr id="8" name="Group 7"/>
          <p:cNvGrpSpPr/>
          <p:nvPr userDrawn="1"/>
        </p:nvGrpSpPr>
        <p:grpSpPr>
          <a:xfrm>
            <a:off x="6838724" y="280884"/>
            <a:ext cx="2031434" cy="440728"/>
            <a:chOff x="6838724" y="1412999"/>
            <a:chExt cx="2031434" cy="440728"/>
          </a:xfrm>
          <a:solidFill>
            <a:schemeClr val="accent1"/>
          </a:solidFill>
        </p:grpSpPr>
        <p:sp>
          <p:nvSpPr>
            <p:cNvPr id="9" name="Freeform 7"/>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9"/>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0"/>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1"/>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2"/>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Rectangle 13"/>
            <p:cNvSpPr>
              <a:spLocks noChangeArrowheads="1"/>
            </p:cNvSpPr>
            <p:nvPr userDrawn="1"/>
          </p:nvSpPr>
          <p:spPr bwMode="auto">
            <a:xfrm>
              <a:off x="7994539" y="1423215"/>
              <a:ext cx="81724" cy="4173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4"/>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5"/>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6"/>
            <p:cNvSpPr>
              <a:spLocks/>
            </p:cNvSpPr>
            <p:nvPr userDrawn="1"/>
          </p:nvSpPr>
          <p:spPr bwMode="auto">
            <a:xfrm>
              <a:off x="8589960" y="1412999"/>
              <a:ext cx="280198" cy="440728"/>
            </a:xfrm>
            <a:custGeom>
              <a:avLst/>
              <a:gdLst/>
              <a:ahLst/>
              <a:cxnLst>
                <a:cxn ang="0">
                  <a:pos x="73" y="26"/>
                </a:cxn>
                <a:cxn ang="0">
                  <a:pos x="47" y="20"/>
                </a:cxn>
                <a:cxn ang="0">
                  <a:pos x="26" y="35"/>
                </a:cxn>
                <a:cxn ang="0">
                  <a:pos x="53" y="55"/>
                </a:cxn>
                <a:cxn ang="0">
                  <a:pos x="81" y="90"/>
                </a:cxn>
                <a:cxn ang="0">
                  <a:pos x="34" y="128"/>
                </a:cxn>
                <a:cxn ang="0">
                  <a:pos x="0" y="121"/>
                </a:cxn>
                <a:cxn ang="0">
                  <a:pos x="3" y="98"/>
                </a:cxn>
                <a:cxn ang="0">
                  <a:pos x="34" y="108"/>
                </a:cxn>
                <a:cxn ang="0">
                  <a:pos x="56" y="92"/>
                </a:cxn>
                <a:cxn ang="0">
                  <a:pos x="30" y="72"/>
                </a:cxn>
                <a:cxn ang="0">
                  <a:pos x="1" y="38"/>
                </a:cxn>
                <a:cxn ang="0">
                  <a:pos x="45" y="0"/>
                </a:cxn>
                <a:cxn ang="0">
                  <a:pos x="75" y="7"/>
                </a:cxn>
                <a:cxn ang="0">
                  <a:pos x="73" y="26"/>
                </a:cxn>
              </a:cxnLst>
              <a:rect l="0" t="0" r="r" b="b"/>
              <a:pathLst>
                <a:path w="81" h="128">
                  <a:moveTo>
                    <a:pt x="73" y="26"/>
                  </a:moveTo>
                  <a:cubicBezTo>
                    <a:pt x="65" y="22"/>
                    <a:pt x="57" y="20"/>
                    <a:pt x="47" y="20"/>
                  </a:cubicBezTo>
                  <a:cubicBezTo>
                    <a:pt x="38" y="20"/>
                    <a:pt x="26" y="24"/>
                    <a:pt x="26" y="35"/>
                  </a:cubicBezTo>
                  <a:cubicBezTo>
                    <a:pt x="26" y="47"/>
                    <a:pt x="40" y="50"/>
                    <a:pt x="53" y="55"/>
                  </a:cubicBezTo>
                  <a:cubicBezTo>
                    <a:pt x="69" y="62"/>
                    <a:pt x="81" y="70"/>
                    <a:pt x="81" y="90"/>
                  </a:cubicBezTo>
                  <a:cubicBezTo>
                    <a:pt x="81" y="115"/>
                    <a:pt x="61" y="128"/>
                    <a:pt x="34" y="128"/>
                  </a:cubicBezTo>
                  <a:cubicBezTo>
                    <a:pt x="21" y="128"/>
                    <a:pt x="9" y="125"/>
                    <a:pt x="0" y="121"/>
                  </a:cubicBezTo>
                  <a:cubicBezTo>
                    <a:pt x="3" y="98"/>
                    <a:pt x="3" y="98"/>
                    <a:pt x="3" y="98"/>
                  </a:cubicBezTo>
                  <a:cubicBezTo>
                    <a:pt x="11" y="104"/>
                    <a:pt x="23" y="108"/>
                    <a:pt x="34" y="108"/>
                  </a:cubicBezTo>
                  <a:cubicBezTo>
                    <a:pt x="47" y="108"/>
                    <a:pt x="56" y="103"/>
                    <a:pt x="56" y="92"/>
                  </a:cubicBezTo>
                  <a:cubicBezTo>
                    <a:pt x="56" y="81"/>
                    <a:pt x="43" y="77"/>
                    <a:pt x="30" y="72"/>
                  </a:cubicBezTo>
                  <a:cubicBezTo>
                    <a:pt x="15" y="66"/>
                    <a:pt x="1" y="59"/>
                    <a:pt x="1" y="38"/>
                  </a:cubicBezTo>
                  <a:cubicBezTo>
                    <a:pt x="1" y="13"/>
                    <a:pt x="23" y="0"/>
                    <a:pt x="45" y="0"/>
                  </a:cubicBezTo>
                  <a:cubicBezTo>
                    <a:pt x="58" y="0"/>
                    <a:pt x="67" y="3"/>
                    <a:pt x="75" y="7"/>
                  </a:cubicBezTo>
                  <a:cubicBezTo>
                    <a:pt x="73" y="26"/>
                    <a:pt x="73" y="26"/>
                    <a:pt x="73"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icture">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pic>
        <p:nvPicPr>
          <p:cNvPr id="7"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w="9525">
            <a:noFill/>
            <a:miter lim="800000"/>
            <a:headEnd/>
            <a:tailEnd/>
          </a:ln>
        </p:spPr>
      </p:pic>
      <p:sp>
        <p:nvSpPr>
          <p:cNvPr id="2" name="Title 1"/>
          <p:cNvSpPr>
            <a:spLocks noGrp="1"/>
          </p:cNvSpPr>
          <p:nvPr>
            <p:ph type="ctrTitle" hasCustomPrompt="1"/>
          </p:nvPr>
        </p:nvSpPr>
        <p:spPr>
          <a:xfrm>
            <a:off x="307975" y="266700"/>
            <a:ext cx="7772400" cy="962562"/>
          </a:xfrm>
        </p:spPr>
        <p:txBody>
          <a:bodyPr lIns="0" tIns="0" rIns="0" bIns="0" anchor="b"/>
          <a:lstStyle>
            <a:lvl1pPr algn="l" rtl="0" eaLnBrk="1" fontAlgn="base" hangingPunct="1">
              <a:spcBef>
                <a:spcPct val="0"/>
              </a:spcBef>
              <a:spcAft>
                <a:spcPct val="0"/>
              </a:spcAft>
              <a:defRPr lang="en-GB" sz="4000" dirty="0">
                <a:solidFill>
                  <a:schemeClr val="bg1"/>
                </a:solidFill>
                <a:latin typeface="+mj-lt"/>
                <a:ea typeface="+mj-ea"/>
                <a:cs typeface="+mj-cs"/>
              </a:defRPr>
            </a:lvl1pPr>
          </a:lstStyle>
          <a:p>
            <a:r>
              <a:rPr lang="en-US" dirty="0" smtClean="0"/>
              <a:t>Divider heading style</a:t>
            </a:r>
            <a:endParaRPr lang="en-GB" dirty="0"/>
          </a:p>
        </p:txBody>
      </p:sp>
      <p:sp>
        <p:nvSpPr>
          <p:cNvPr id="3" name="Subtitle 2"/>
          <p:cNvSpPr>
            <a:spLocks noGrp="1"/>
          </p:cNvSpPr>
          <p:nvPr>
            <p:ph type="subTitle" idx="1" hasCustomPrompt="1"/>
          </p:nvPr>
        </p:nvSpPr>
        <p:spPr>
          <a:xfrm>
            <a:off x="307975" y="1361425"/>
            <a:ext cx="6400800" cy="661680"/>
          </a:xfrm>
          <a:prstGeom prst="rect">
            <a:avLst/>
          </a:prstGeom>
        </p:spPr>
        <p:txBody>
          <a:bodyPr/>
          <a:lstStyle>
            <a:lvl1pPr marL="0" indent="0" algn="l" rtl="0" eaLnBrk="1" fontAlgn="base" hangingPunct="1">
              <a:lnSpc>
                <a:spcPct val="100000"/>
              </a:lnSpc>
              <a:spcBef>
                <a:spcPct val="40000"/>
              </a:spcBef>
              <a:spcAft>
                <a:spcPct val="0"/>
              </a:spcAft>
              <a:buFontTx/>
              <a:buNone/>
              <a:defRPr lang="en-GB" sz="2600" baseline="0" dirty="0">
                <a:solidFill>
                  <a:schemeClr val="accent5"/>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grpSp>
        <p:nvGrpSpPr>
          <p:cNvPr id="14" name="Group 13"/>
          <p:cNvGrpSpPr/>
          <p:nvPr userDrawn="1"/>
        </p:nvGrpSpPr>
        <p:grpSpPr>
          <a:xfrm>
            <a:off x="6838724" y="280884"/>
            <a:ext cx="2031434" cy="440728"/>
            <a:chOff x="6838724" y="1412999"/>
            <a:chExt cx="2031434" cy="440728"/>
          </a:xfrm>
          <a:solidFill>
            <a:schemeClr val="bg1"/>
          </a:solidFill>
        </p:grpSpPr>
        <p:sp>
          <p:nvSpPr>
            <p:cNvPr id="15" name="Freeform 14"/>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6838724" y="1423215"/>
              <a:ext cx="424675" cy="417378"/>
            </a:xfrm>
            <a:custGeom>
              <a:avLst/>
              <a:gdLst/>
              <a:ahLst/>
              <a:cxnLst>
                <a:cxn ang="0">
                  <a:pos x="0" y="286"/>
                </a:cxn>
                <a:cxn ang="0">
                  <a:pos x="59" y="286"/>
                </a:cxn>
                <a:cxn ang="0">
                  <a:pos x="142" y="59"/>
                </a:cxn>
                <a:cxn ang="0">
                  <a:pos x="227" y="286"/>
                </a:cxn>
                <a:cxn ang="0">
                  <a:pos x="291" y="286"/>
                </a:cxn>
                <a:cxn ang="0">
                  <a:pos x="180" y="0"/>
                </a:cxn>
                <a:cxn ang="0">
                  <a:pos x="109" y="0"/>
                </a:cxn>
                <a:cxn ang="0">
                  <a:pos x="0" y="286"/>
                </a:cxn>
              </a:cxnLst>
              <a:rect l="0" t="0" r="r" b="b"/>
              <a:pathLst>
                <a:path w="291" h="286">
                  <a:moveTo>
                    <a:pt x="0" y="286"/>
                  </a:moveTo>
                  <a:lnTo>
                    <a:pt x="59" y="286"/>
                  </a:lnTo>
                  <a:lnTo>
                    <a:pt x="142" y="59"/>
                  </a:lnTo>
                  <a:lnTo>
                    <a:pt x="227" y="286"/>
                  </a:lnTo>
                  <a:lnTo>
                    <a:pt x="291" y="286"/>
                  </a:lnTo>
                  <a:lnTo>
                    <a:pt x="180" y="0"/>
                  </a:lnTo>
                  <a:lnTo>
                    <a:pt x="109" y="0"/>
                  </a:lnTo>
                  <a:lnTo>
                    <a:pt x="0"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p:cNvSpPr>
            <p:nvPr userDrawn="1"/>
          </p:nvSpPr>
          <p:spPr bwMode="auto">
            <a:xfrm>
              <a:off x="7205024" y="1423215"/>
              <a:ext cx="344410" cy="417378"/>
            </a:xfrm>
            <a:custGeom>
              <a:avLst/>
              <a:gdLst/>
              <a:ahLst/>
              <a:cxnLst>
                <a:cxn ang="0">
                  <a:pos x="97" y="45"/>
                </a:cxn>
                <a:cxn ang="0">
                  <a:pos x="19" y="45"/>
                </a:cxn>
                <a:cxn ang="0">
                  <a:pos x="0" y="0"/>
                </a:cxn>
                <a:cxn ang="0">
                  <a:pos x="236" y="0"/>
                </a:cxn>
                <a:cxn ang="0">
                  <a:pos x="236" y="45"/>
                </a:cxn>
                <a:cxn ang="0">
                  <a:pos x="153" y="45"/>
                </a:cxn>
                <a:cxn ang="0">
                  <a:pos x="153" y="286"/>
                </a:cxn>
                <a:cxn ang="0">
                  <a:pos x="97" y="286"/>
                </a:cxn>
                <a:cxn ang="0">
                  <a:pos x="97" y="45"/>
                </a:cxn>
              </a:cxnLst>
              <a:rect l="0" t="0" r="r" b="b"/>
              <a:pathLst>
                <a:path w="236" h="286">
                  <a:moveTo>
                    <a:pt x="97" y="45"/>
                  </a:moveTo>
                  <a:lnTo>
                    <a:pt x="19" y="45"/>
                  </a:lnTo>
                  <a:lnTo>
                    <a:pt x="0" y="0"/>
                  </a:lnTo>
                  <a:lnTo>
                    <a:pt x="236" y="0"/>
                  </a:lnTo>
                  <a:lnTo>
                    <a:pt x="236" y="45"/>
                  </a:lnTo>
                  <a:lnTo>
                    <a:pt x="153" y="45"/>
                  </a:lnTo>
                  <a:lnTo>
                    <a:pt x="153" y="286"/>
                  </a:lnTo>
                  <a:lnTo>
                    <a:pt x="97" y="286"/>
                  </a:lnTo>
                  <a:lnTo>
                    <a:pt x="97" y="4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p:cNvSpPr>
            <p:nvPr userDrawn="1"/>
          </p:nvSpPr>
          <p:spPr bwMode="auto">
            <a:xfrm>
              <a:off x="7600511" y="1423215"/>
              <a:ext cx="345870" cy="417378"/>
            </a:xfrm>
            <a:custGeom>
              <a:avLst/>
              <a:gdLst/>
              <a:ahLst/>
              <a:cxnLst>
                <a:cxn ang="0">
                  <a:pos x="57" y="153"/>
                </a:cxn>
                <a:cxn ang="0">
                  <a:pos x="57" y="286"/>
                </a:cxn>
                <a:cxn ang="0">
                  <a:pos x="0" y="286"/>
                </a:cxn>
                <a:cxn ang="0">
                  <a:pos x="0" y="0"/>
                </a:cxn>
                <a:cxn ang="0">
                  <a:pos x="57" y="0"/>
                </a:cxn>
                <a:cxn ang="0">
                  <a:pos x="57" y="123"/>
                </a:cxn>
                <a:cxn ang="0">
                  <a:pos x="163" y="0"/>
                </a:cxn>
                <a:cxn ang="0">
                  <a:pos x="232" y="0"/>
                </a:cxn>
                <a:cxn ang="0">
                  <a:pos x="114" y="135"/>
                </a:cxn>
                <a:cxn ang="0">
                  <a:pos x="237" y="286"/>
                </a:cxn>
                <a:cxn ang="0">
                  <a:pos x="163" y="286"/>
                </a:cxn>
                <a:cxn ang="0">
                  <a:pos x="57" y="153"/>
                </a:cxn>
              </a:cxnLst>
              <a:rect l="0" t="0" r="r" b="b"/>
              <a:pathLst>
                <a:path w="237" h="286">
                  <a:moveTo>
                    <a:pt x="57" y="153"/>
                  </a:moveTo>
                  <a:lnTo>
                    <a:pt x="57" y="286"/>
                  </a:lnTo>
                  <a:lnTo>
                    <a:pt x="0" y="286"/>
                  </a:lnTo>
                  <a:lnTo>
                    <a:pt x="0" y="0"/>
                  </a:lnTo>
                  <a:lnTo>
                    <a:pt x="57" y="0"/>
                  </a:lnTo>
                  <a:lnTo>
                    <a:pt x="57" y="123"/>
                  </a:lnTo>
                  <a:lnTo>
                    <a:pt x="163" y="0"/>
                  </a:lnTo>
                  <a:lnTo>
                    <a:pt x="232" y="0"/>
                  </a:lnTo>
                  <a:lnTo>
                    <a:pt x="114" y="135"/>
                  </a:lnTo>
                  <a:lnTo>
                    <a:pt x="237" y="286"/>
                  </a:lnTo>
                  <a:lnTo>
                    <a:pt x="163" y="286"/>
                  </a:lnTo>
                  <a:lnTo>
                    <a:pt x="57" y="15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Rectangle 20"/>
            <p:cNvSpPr>
              <a:spLocks noChangeArrowheads="1"/>
            </p:cNvSpPr>
            <p:nvPr userDrawn="1"/>
          </p:nvSpPr>
          <p:spPr bwMode="auto">
            <a:xfrm>
              <a:off x="7994539" y="1423215"/>
              <a:ext cx="81724" cy="4173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8172582" y="1423215"/>
              <a:ext cx="345870" cy="417378"/>
            </a:xfrm>
            <a:custGeom>
              <a:avLst/>
              <a:gdLst/>
              <a:ahLst/>
              <a:cxnLst>
                <a:cxn ang="0">
                  <a:pos x="182" y="210"/>
                </a:cxn>
                <a:cxn ang="0">
                  <a:pos x="182" y="0"/>
                </a:cxn>
                <a:cxn ang="0">
                  <a:pos x="237" y="0"/>
                </a:cxn>
                <a:cxn ang="0">
                  <a:pos x="237" y="286"/>
                </a:cxn>
                <a:cxn ang="0">
                  <a:pos x="166" y="286"/>
                </a:cxn>
                <a:cxn ang="0">
                  <a:pos x="52" y="75"/>
                </a:cxn>
                <a:cxn ang="0">
                  <a:pos x="52" y="286"/>
                </a:cxn>
                <a:cxn ang="0">
                  <a:pos x="0" y="286"/>
                </a:cxn>
                <a:cxn ang="0">
                  <a:pos x="0" y="0"/>
                </a:cxn>
                <a:cxn ang="0">
                  <a:pos x="69" y="0"/>
                </a:cxn>
                <a:cxn ang="0">
                  <a:pos x="182" y="210"/>
                </a:cxn>
              </a:cxnLst>
              <a:rect l="0" t="0" r="r" b="b"/>
              <a:pathLst>
                <a:path w="237" h="286">
                  <a:moveTo>
                    <a:pt x="182" y="210"/>
                  </a:moveTo>
                  <a:lnTo>
                    <a:pt x="182" y="0"/>
                  </a:lnTo>
                  <a:lnTo>
                    <a:pt x="237" y="0"/>
                  </a:lnTo>
                  <a:lnTo>
                    <a:pt x="237" y="286"/>
                  </a:lnTo>
                  <a:lnTo>
                    <a:pt x="166" y="286"/>
                  </a:lnTo>
                  <a:lnTo>
                    <a:pt x="52" y="75"/>
                  </a:lnTo>
                  <a:lnTo>
                    <a:pt x="52" y="286"/>
                  </a:lnTo>
                  <a:lnTo>
                    <a:pt x="0" y="286"/>
                  </a:lnTo>
                  <a:lnTo>
                    <a:pt x="0" y="0"/>
                  </a:lnTo>
                  <a:lnTo>
                    <a:pt x="69" y="0"/>
                  </a:lnTo>
                  <a:lnTo>
                    <a:pt x="182" y="21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p:cNvSpPr>
            <p:nvPr userDrawn="1"/>
          </p:nvSpPr>
          <p:spPr bwMode="auto">
            <a:xfrm>
              <a:off x="8589960" y="1412999"/>
              <a:ext cx="280198" cy="440728"/>
            </a:xfrm>
            <a:custGeom>
              <a:avLst/>
              <a:gdLst/>
              <a:ahLst/>
              <a:cxnLst>
                <a:cxn ang="0">
                  <a:pos x="73" y="26"/>
                </a:cxn>
                <a:cxn ang="0">
                  <a:pos x="47" y="20"/>
                </a:cxn>
                <a:cxn ang="0">
                  <a:pos x="26" y="35"/>
                </a:cxn>
                <a:cxn ang="0">
                  <a:pos x="53" y="55"/>
                </a:cxn>
                <a:cxn ang="0">
                  <a:pos x="81" y="90"/>
                </a:cxn>
                <a:cxn ang="0">
                  <a:pos x="34" y="128"/>
                </a:cxn>
                <a:cxn ang="0">
                  <a:pos x="0" y="121"/>
                </a:cxn>
                <a:cxn ang="0">
                  <a:pos x="3" y="98"/>
                </a:cxn>
                <a:cxn ang="0">
                  <a:pos x="34" y="108"/>
                </a:cxn>
                <a:cxn ang="0">
                  <a:pos x="56" y="92"/>
                </a:cxn>
                <a:cxn ang="0">
                  <a:pos x="30" y="72"/>
                </a:cxn>
                <a:cxn ang="0">
                  <a:pos x="1" y="38"/>
                </a:cxn>
                <a:cxn ang="0">
                  <a:pos x="45" y="0"/>
                </a:cxn>
                <a:cxn ang="0">
                  <a:pos x="75" y="7"/>
                </a:cxn>
                <a:cxn ang="0">
                  <a:pos x="73" y="26"/>
                </a:cxn>
              </a:cxnLst>
              <a:rect l="0" t="0" r="r" b="b"/>
              <a:pathLst>
                <a:path w="81" h="128">
                  <a:moveTo>
                    <a:pt x="73" y="26"/>
                  </a:moveTo>
                  <a:cubicBezTo>
                    <a:pt x="65" y="22"/>
                    <a:pt x="57" y="20"/>
                    <a:pt x="47" y="20"/>
                  </a:cubicBezTo>
                  <a:cubicBezTo>
                    <a:pt x="38" y="20"/>
                    <a:pt x="26" y="24"/>
                    <a:pt x="26" y="35"/>
                  </a:cubicBezTo>
                  <a:cubicBezTo>
                    <a:pt x="26" y="47"/>
                    <a:pt x="40" y="50"/>
                    <a:pt x="53" y="55"/>
                  </a:cubicBezTo>
                  <a:cubicBezTo>
                    <a:pt x="69" y="62"/>
                    <a:pt x="81" y="70"/>
                    <a:pt x="81" y="90"/>
                  </a:cubicBezTo>
                  <a:cubicBezTo>
                    <a:pt x="81" y="115"/>
                    <a:pt x="61" y="128"/>
                    <a:pt x="34" y="128"/>
                  </a:cubicBezTo>
                  <a:cubicBezTo>
                    <a:pt x="21" y="128"/>
                    <a:pt x="9" y="125"/>
                    <a:pt x="0" y="121"/>
                  </a:cubicBezTo>
                  <a:cubicBezTo>
                    <a:pt x="3" y="98"/>
                    <a:pt x="3" y="98"/>
                    <a:pt x="3" y="98"/>
                  </a:cubicBezTo>
                  <a:cubicBezTo>
                    <a:pt x="11" y="104"/>
                    <a:pt x="23" y="108"/>
                    <a:pt x="34" y="108"/>
                  </a:cubicBezTo>
                  <a:cubicBezTo>
                    <a:pt x="47" y="108"/>
                    <a:pt x="56" y="103"/>
                    <a:pt x="56" y="92"/>
                  </a:cubicBezTo>
                  <a:cubicBezTo>
                    <a:pt x="56" y="81"/>
                    <a:pt x="43" y="77"/>
                    <a:pt x="30" y="72"/>
                  </a:cubicBezTo>
                  <a:cubicBezTo>
                    <a:pt x="15" y="66"/>
                    <a:pt x="1" y="59"/>
                    <a:pt x="1" y="38"/>
                  </a:cubicBezTo>
                  <a:cubicBezTo>
                    <a:pt x="1" y="13"/>
                    <a:pt x="23" y="0"/>
                    <a:pt x="45" y="0"/>
                  </a:cubicBezTo>
                  <a:cubicBezTo>
                    <a:pt x="58" y="0"/>
                    <a:pt x="67" y="3"/>
                    <a:pt x="75" y="7"/>
                  </a:cubicBezTo>
                  <a:cubicBezTo>
                    <a:pt x="73" y="26"/>
                    <a:pt x="73" y="26"/>
                    <a:pt x="73"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4A0697F-D92A-44AE-9631-4DF4FB2C44EF}" type="slidenum">
              <a:rPr lang="en-GB" smtClean="0"/>
              <a:pPr/>
              <a:t>‹#›</a:t>
            </a:fld>
            <a:endParaRPr lang="en-GB" dirty="0"/>
          </a:p>
        </p:txBody>
      </p:sp>
      <p:sp>
        <p:nvSpPr>
          <p:cNvPr id="8" name="Content Placeholder 7"/>
          <p:cNvSpPr>
            <a:spLocks noGrp="1"/>
          </p:cNvSpPr>
          <p:nvPr>
            <p:ph sz="quarter" idx="13"/>
          </p:nvPr>
        </p:nvSpPr>
        <p:spPr>
          <a:xfrm>
            <a:off x="307975" y="1695450"/>
            <a:ext cx="8116934" cy="4447898"/>
          </a:xfrm>
        </p:spPr>
        <p:txBody>
          <a:bodyPr/>
          <a:lstStyle>
            <a:lvl4pPr>
              <a:buSzPct val="8000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1044" y="156654"/>
            <a:ext cx="8290046" cy="725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l" rtl="0" eaLnBrk="0" fontAlgn="base" hangingPunct="0">
              <a:spcBef>
                <a:spcPct val="0"/>
              </a:spcBef>
              <a:spcAft>
                <a:spcPct val="0"/>
              </a:spcAft>
            </a:pPr>
            <a:r>
              <a:rPr lang="en-US" smtClean="0"/>
              <a:t>Click to edit Master title style</a:t>
            </a:r>
            <a:endParaRPr lang="en-GB" dirty="0"/>
          </a:p>
        </p:txBody>
      </p:sp>
      <p:sp>
        <p:nvSpPr>
          <p:cNvPr id="4" name="Date Placeholder 3"/>
          <p:cNvSpPr>
            <a:spLocks noGrp="1"/>
          </p:cNvSpPr>
          <p:nvPr>
            <p:ph type="dt" sz="half" idx="2"/>
          </p:nvPr>
        </p:nvSpPr>
        <p:spPr>
          <a:xfrm>
            <a:off x="221232" y="6415342"/>
            <a:ext cx="2133600" cy="365125"/>
          </a:xfrm>
          <a:prstGeom prst="rect">
            <a:avLst/>
          </a:prstGeom>
        </p:spPr>
        <p:txBody>
          <a:bodyPr vert="horz" lIns="91440" tIns="45720" rIns="91440" bIns="45720" rtlCol="0" anchor="ctr"/>
          <a:lstStyle>
            <a:lvl1pPr algn="l">
              <a:defRPr sz="800">
                <a:solidFill>
                  <a:schemeClr val="tx2"/>
                </a:solidFill>
              </a:defRPr>
            </a:lvl1pPr>
          </a:lstStyle>
          <a:p>
            <a:endParaRPr lang="en-GB" dirty="0"/>
          </a:p>
        </p:txBody>
      </p:sp>
      <p:sp>
        <p:nvSpPr>
          <p:cNvPr id="5" name="Footer Placeholder 4"/>
          <p:cNvSpPr>
            <a:spLocks noGrp="1"/>
          </p:cNvSpPr>
          <p:nvPr>
            <p:ph type="ftr" sz="quarter" idx="3"/>
          </p:nvPr>
        </p:nvSpPr>
        <p:spPr>
          <a:xfrm>
            <a:off x="3124200" y="6415342"/>
            <a:ext cx="2895600" cy="365125"/>
          </a:xfrm>
          <a:prstGeom prst="rect">
            <a:avLst/>
          </a:prstGeom>
        </p:spPr>
        <p:txBody>
          <a:bodyPr vert="horz" lIns="91440" tIns="45720" rIns="91440" bIns="45720" rtlCol="0" anchor="ctr"/>
          <a:lstStyle>
            <a:lvl1pPr algn="ctr">
              <a:defRPr sz="800">
                <a:solidFill>
                  <a:schemeClr val="tx2"/>
                </a:solidFill>
              </a:defRPr>
            </a:lvl1pPr>
          </a:lstStyle>
          <a:p>
            <a:endParaRPr lang="en-GB" dirty="0"/>
          </a:p>
        </p:txBody>
      </p:sp>
      <p:sp>
        <p:nvSpPr>
          <p:cNvPr id="6" name="Slide Number Placeholder 5"/>
          <p:cNvSpPr>
            <a:spLocks noGrp="1"/>
          </p:cNvSpPr>
          <p:nvPr>
            <p:ph type="sldNum" sz="quarter" idx="4"/>
          </p:nvPr>
        </p:nvSpPr>
        <p:spPr>
          <a:xfrm>
            <a:off x="7846142" y="6415342"/>
            <a:ext cx="1061878" cy="365125"/>
          </a:xfrm>
          <a:prstGeom prst="rect">
            <a:avLst/>
          </a:prstGeom>
        </p:spPr>
        <p:txBody>
          <a:bodyPr vert="horz" lIns="91440" tIns="45720" rIns="91440" bIns="45720" rtlCol="0" anchor="ctr"/>
          <a:lstStyle>
            <a:lvl1pPr algn="r">
              <a:defRPr sz="800">
                <a:solidFill>
                  <a:schemeClr val="tx2"/>
                </a:solidFill>
              </a:defRPr>
            </a:lvl1pPr>
          </a:lstStyle>
          <a:p>
            <a:fld id="{64A0697F-D92A-44AE-9631-4DF4FB2C44EF}" type="slidenum">
              <a:rPr lang="en-GB" smtClean="0"/>
              <a:pPr/>
              <a:t>‹#›</a:t>
            </a:fld>
            <a:endParaRPr lang="en-GB" dirty="0"/>
          </a:p>
        </p:txBody>
      </p:sp>
      <p:grpSp>
        <p:nvGrpSpPr>
          <p:cNvPr id="7" name="Group 34"/>
          <p:cNvGrpSpPr>
            <a:grpSpLocks/>
          </p:cNvGrpSpPr>
          <p:nvPr/>
        </p:nvGrpSpPr>
        <p:grpSpPr bwMode="auto">
          <a:xfrm rot="-5400000">
            <a:off x="8073231" y="812007"/>
            <a:ext cx="1230313" cy="273050"/>
            <a:chOff x="3078" y="3192"/>
            <a:chExt cx="765" cy="166"/>
          </a:xfrm>
          <a:solidFill>
            <a:schemeClr val="accent1"/>
          </a:solidFill>
        </p:grpSpPr>
        <p:sp>
          <p:nvSpPr>
            <p:cNvPr id="8" name="Freeform 35"/>
            <p:cNvSpPr>
              <a:spLocks/>
            </p:cNvSpPr>
            <p:nvPr/>
          </p:nvSpPr>
          <p:spPr bwMode="black">
            <a:xfrm>
              <a:off x="3078" y="3197"/>
              <a:ext cx="159" cy="154"/>
            </a:xfrm>
            <a:custGeom>
              <a:avLst/>
              <a:gdLst/>
              <a:ahLst/>
              <a:cxnLst>
                <a:cxn ang="0">
                  <a:pos x="60" y="0"/>
                </a:cxn>
                <a:cxn ang="0">
                  <a:pos x="98" y="0"/>
                </a:cxn>
                <a:cxn ang="0">
                  <a:pos x="159" y="154"/>
                </a:cxn>
                <a:cxn ang="0">
                  <a:pos x="124" y="154"/>
                </a:cxn>
                <a:cxn ang="0">
                  <a:pos x="78" y="32"/>
                </a:cxn>
                <a:cxn ang="0">
                  <a:pos x="34" y="154"/>
                </a:cxn>
                <a:cxn ang="0">
                  <a:pos x="0" y="154"/>
                </a:cxn>
                <a:cxn ang="0">
                  <a:pos x="60" y="0"/>
                </a:cxn>
              </a:cxnLst>
              <a:rect l="0" t="0" r="r" b="b"/>
              <a:pathLst>
                <a:path w="159" h="154">
                  <a:moveTo>
                    <a:pt x="60" y="0"/>
                  </a:moveTo>
                  <a:lnTo>
                    <a:pt x="98" y="0"/>
                  </a:lnTo>
                  <a:lnTo>
                    <a:pt x="159" y="154"/>
                  </a:lnTo>
                  <a:lnTo>
                    <a:pt x="124" y="154"/>
                  </a:lnTo>
                  <a:lnTo>
                    <a:pt x="78" y="32"/>
                  </a:lnTo>
                  <a:lnTo>
                    <a:pt x="34" y="154"/>
                  </a:lnTo>
                  <a:lnTo>
                    <a:pt x="0" y="154"/>
                  </a:lnTo>
                  <a:lnTo>
                    <a:pt x="60"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9" name="Freeform 36"/>
            <p:cNvSpPr>
              <a:spLocks/>
            </p:cNvSpPr>
            <p:nvPr/>
          </p:nvSpPr>
          <p:spPr bwMode="black">
            <a:xfrm>
              <a:off x="3209" y="3197"/>
              <a:ext cx="118" cy="154"/>
            </a:xfrm>
            <a:custGeom>
              <a:avLst/>
              <a:gdLst/>
              <a:ahLst/>
              <a:cxnLst>
                <a:cxn ang="0">
                  <a:pos x="0" y="0"/>
                </a:cxn>
                <a:cxn ang="0">
                  <a:pos x="130" y="0"/>
                </a:cxn>
                <a:cxn ang="0">
                  <a:pos x="130" y="24"/>
                </a:cxn>
                <a:cxn ang="0">
                  <a:pos x="84" y="24"/>
                </a:cxn>
                <a:cxn ang="0">
                  <a:pos x="84" y="154"/>
                </a:cxn>
                <a:cxn ang="0">
                  <a:pos x="53" y="154"/>
                </a:cxn>
                <a:cxn ang="0">
                  <a:pos x="53" y="24"/>
                </a:cxn>
                <a:cxn ang="0">
                  <a:pos x="9" y="24"/>
                </a:cxn>
                <a:cxn ang="0">
                  <a:pos x="0" y="0"/>
                </a:cxn>
              </a:cxnLst>
              <a:rect l="0" t="0" r="r" b="b"/>
              <a:pathLst>
                <a:path w="130" h="154">
                  <a:moveTo>
                    <a:pt x="0" y="0"/>
                  </a:moveTo>
                  <a:lnTo>
                    <a:pt x="130" y="0"/>
                  </a:lnTo>
                  <a:lnTo>
                    <a:pt x="130" y="24"/>
                  </a:lnTo>
                  <a:lnTo>
                    <a:pt x="84" y="24"/>
                  </a:lnTo>
                  <a:lnTo>
                    <a:pt x="84" y="154"/>
                  </a:lnTo>
                  <a:lnTo>
                    <a:pt x="53" y="154"/>
                  </a:lnTo>
                  <a:lnTo>
                    <a:pt x="53" y="24"/>
                  </a:lnTo>
                  <a:lnTo>
                    <a:pt x="9" y="24"/>
                  </a:lnTo>
                  <a:lnTo>
                    <a:pt x="0"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10" name="Freeform 37"/>
            <p:cNvSpPr>
              <a:spLocks/>
            </p:cNvSpPr>
            <p:nvPr/>
          </p:nvSpPr>
          <p:spPr bwMode="black">
            <a:xfrm>
              <a:off x="3360" y="3197"/>
              <a:ext cx="115" cy="154"/>
            </a:xfrm>
            <a:custGeom>
              <a:avLst/>
              <a:gdLst/>
              <a:ahLst/>
              <a:cxnLst>
                <a:cxn ang="0">
                  <a:pos x="0" y="0"/>
                </a:cxn>
                <a:cxn ang="0">
                  <a:pos x="30" y="0"/>
                </a:cxn>
                <a:cxn ang="0">
                  <a:pos x="30" y="66"/>
                </a:cxn>
                <a:cxn ang="0">
                  <a:pos x="88" y="0"/>
                </a:cxn>
                <a:cxn ang="0">
                  <a:pos x="127" y="0"/>
                </a:cxn>
                <a:cxn ang="0">
                  <a:pos x="61" y="72"/>
                </a:cxn>
                <a:cxn ang="0">
                  <a:pos x="128" y="154"/>
                </a:cxn>
                <a:cxn ang="0">
                  <a:pos x="88" y="154"/>
                </a:cxn>
                <a:cxn ang="0">
                  <a:pos x="30" y="82"/>
                </a:cxn>
                <a:cxn ang="0">
                  <a:pos x="30" y="154"/>
                </a:cxn>
                <a:cxn ang="0">
                  <a:pos x="0" y="154"/>
                </a:cxn>
                <a:cxn ang="0">
                  <a:pos x="0" y="0"/>
                </a:cxn>
              </a:cxnLst>
              <a:rect l="0" t="0" r="r" b="b"/>
              <a:pathLst>
                <a:path w="128" h="154">
                  <a:moveTo>
                    <a:pt x="0" y="0"/>
                  </a:moveTo>
                  <a:lnTo>
                    <a:pt x="30" y="0"/>
                  </a:lnTo>
                  <a:lnTo>
                    <a:pt x="30" y="66"/>
                  </a:lnTo>
                  <a:lnTo>
                    <a:pt x="88" y="0"/>
                  </a:lnTo>
                  <a:lnTo>
                    <a:pt x="127" y="0"/>
                  </a:lnTo>
                  <a:lnTo>
                    <a:pt x="61" y="72"/>
                  </a:lnTo>
                  <a:lnTo>
                    <a:pt x="128" y="154"/>
                  </a:lnTo>
                  <a:lnTo>
                    <a:pt x="88" y="154"/>
                  </a:lnTo>
                  <a:lnTo>
                    <a:pt x="30" y="82"/>
                  </a:lnTo>
                  <a:lnTo>
                    <a:pt x="30" y="154"/>
                  </a:lnTo>
                  <a:lnTo>
                    <a:pt x="0" y="154"/>
                  </a:lnTo>
                  <a:lnTo>
                    <a:pt x="0"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11" name="Rectangle 38"/>
            <p:cNvSpPr>
              <a:spLocks noChangeArrowheads="1"/>
            </p:cNvSpPr>
            <p:nvPr/>
          </p:nvSpPr>
          <p:spPr bwMode="black">
            <a:xfrm>
              <a:off x="3500" y="3197"/>
              <a:ext cx="32" cy="154"/>
            </a:xfrm>
            <a:prstGeom prst="rect">
              <a:avLst/>
            </a:prstGeom>
            <a:grpFill/>
            <a:ln w="0">
              <a:noFill/>
              <a:miter lim="800000"/>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12" name="Freeform 39"/>
            <p:cNvSpPr>
              <a:spLocks/>
            </p:cNvSpPr>
            <p:nvPr/>
          </p:nvSpPr>
          <p:spPr bwMode="black">
            <a:xfrm>
              <a:off x="3572" y="3197"/>
              <a:ext cx="120" cy="154"/>
            </a:xfrm>
            <a:custGeom>
              <a:avLst/>
              <a:gdLst/>
              <a:ahLst/>
              <a:cxnLst>
                <a:cxn ang="0">
                  <a:pos x="0" y="0"/>
                </a:cxn>
                <a:cxn ang="0">
                  <a:pos x="38" y="0"/>
                </a:cxn>
                <a:cxn ang="0">
                  <a:pos x="101" y="113"/>
                </a:cxn>
                <a:cxn ang="0">
                  <a:pos x="101" y="0"/>
                </a:cxn>
                <a:cxn ang="0">
                  <a:pos x="130" y="0"/>
                </a:cxn>
                <a:cxn ang="0">
                  <a:pos x="130" y="154"/>
                </a:cxn>
                <a:cxn ang="0">
                  <a:pos x="92" y="154"/>
                </a:cxn>
                <a:cxn ang="0">
                  <a:pos x="29" y="41"/>
                </a:cxn>
                <a:cxn ang="0">
                  <a:pos x="29" y="154"/>
                </a:cxn>
                <a:cxn ang="0">
                  <a:pos x="0" y="154"/>
                </a:cxn>
                <a:cxn ang="0">
                  <a:pos x="0" y="0"/>
                </a:cxn>
              </a:cxnLst>
              <a:rect l="0" t="0" r="r" b="b"/>
              <a:pathLst>
                <a:path w="130" h="154">
                  <a:moveTo>
                    <a:pt x="0" y="0"/>
                  </a:moveTo>
                  <a:lnTo>
                    <a:pt x="38" y="0"/>
                  </a:lnTo>
                  <a:lnTo>
                    <a:pt x="101" y="113"/>
                  </a:lnTo>
                  <a:lnTo>
                    <a:pt x="101" y="0"/>
                  </a:lnTo>
                  <a:lnTo>
                    <a:pt x="130" y="0"/>
                  </a:lnTo>
                  <a:lnTo>
                    <a:pt x="130" y="154"/>
                  </a:lnTo>
                  <a:lnTo>
                    <a:pt x="92" y="154"/>
                  </a:lnTo>
                  <a:lnTo>
                    <a:pt x="29" y="41"/>
                  </a:lnTo>
                  <a:lnTo>
                    <a:pt x="29" y="154"/>
                  </a:lnTo>
                  <a:lnTo>
                    <a:pt x="0" y="154"/>
                  </a:lnTo>
                  <a:lnTo>
                    <a:pt x="0"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sp>
          <p:nvSpPr>
            <p:cNvPr id="13" name="Freeform 40"/>
            <p:cNvSpPr>
              <a:spLocks/>
            </p:cNvSpPr>
            <p:nvPr/>
          </p:nvSpPr>
          <p:spPr bwMode="black">
            <a:xfrm>
              <a:off x="3727" y="3192"/>
              <a:ext cx="108" cy="166"/>
            </a:xfrm>
            <a:custGeom>
              <a:avLst/>
              <a:gdLst/>
              <a:ahLst/>
              <a:cxnLst>
                <a:cxn ang="0">
                  <a:pos x="58" y="0"/>
                </a:cxn>
                <a:cxn ang="0">
                  <a:pos x="81" y="2"/>
                </a:cxn>
                <a:cxn ang="0">
                  <a:pos x="98" y="9"/>
                </a:cxn>
                <a:cxn ang="0">
                  <a:pos x="95" y="34"/>
                </a:cxn>
                <a:cxn ang="0">
                  <a:pos x="78" y="28"/>
                </a:cxn>
                <a:cxn ang="0">
                  <a:pos x="59" y="26"/>
                </a:cxn>
                <a:cxn ang="0">
                  <a:pos x="50" y="28"/>
                </a:cxn>
                <a:cxn ang="0">
                  <a:pos x="43" y="31"/>
                </a:cxn>
                <a:cxn ang="0">
                  <a:pos x="36" y="37"/>
                </a:cxn>
                <a:cxn ang="0">
                  <a:pos x="33" y="46"/>
                </a:cxn>
                <a:cxn ang="0">
                  <a:pos x="36" y="55"/>
                </a:cxn>
                <a:cxn ang="0">
                  <a:pos x="44" y="61"/>
                </a:cxn>
                <a:cxn ang="0">
                  <a:pos x="56" y="66"/>
                </a:cxn>
                <a:cxn ang="0">
                  <a:pos x="69" y="72"/>
                </a:cxn>
                <a:cxn ang="0">
                  <a:pos x="84" y="78"/>
                </a:cxn>
                <a:cxn ang="0">
                  <a:pos x="95" y="87"/>
                </a:cxn>
                <a:cxn ang="0">
                  <a:pos x="102" y="100"/>
                </a:cxn>
                <a:cxn ang="0">
                  <a:pos x="105" y="117"/>
                </a:cxn>
                <a:cxn ang="0">
                  <a:pos x="102" y="133"/>
                </a:cxn>
                <a:cxn ang="0">
                  <a:pos x="95" y="147"/>
                </a:cxn>
                <a:cxn ang="0">
                  <a:pos x="81" y="158"/>
                </a:cxn>
                <a:cxn ang="0">
                  <a:pos x="64" y="164"/>
                </a:cxn>
                <a:cxn ang="0">
                  <a:pos x="44" y="166"/>
                </a:cxn>
                <a:cxn ang="0">
                  <a:pos x="20" y="163"/>
                </a:cxn>
                <a:cxn ang="0">
                  <a:pos x="0" y="155"/>
                </a:cxn>
                <a:cxn ang="0">
                  <a:pos x="4" y="127"/>
                </a:cxn>
                <a:cxn ang="0">
                  <a:pos x="23" y="136"/>
                </a:cxn>
                <a:cxn ang="0">
                  <a:pos x="44" y="140"/>
                </a:cxn>
                <a:cxn ang="0">
                  <a:pos x="55" y="138"/>
                </a:cxn>
                <a:cxn ang="0">
                  <a:pos x="64" y="135"/>
                </a:cxn>
                <a:cxn ang="0">
                  <a:pos x="70" y="127"/>
                </a:cxn>
                <a:cxn ang="0">
                  <a:pos x="72" y="118"/>
                </a:cxn>
                <a:cxn ang="0">
                  <a:pos x="69" y="109"/>
                </a:cxn>
                <a:cxn ang="0">
                  <a:pos x="61" y="103"/>
                </a:cxn>
                <a:cxn ang="0">
                  <a:pos x="50" y="98"/>
                </a:cxn>
                <a:cxn ang="0">
                  <a:pos x="38" y="92"/>
                </a:cxn>
                <a:cxn ang="0">
                  <a:pos x="17" y="83"/>
                </a:cxn>
                <a:cxn ang="0">
                  <a:pos x="9" y="74"/>
                </a:cxn>
                <a:cxn ang="0">
                  <a:pos x="3" y="63"/>
                </a:cxn>
                <a:cxn ang="0">
                  <a:pos x="1" y="49"/>
                </a:cxn>
                <a:cxn ang="0">
                  <a:pos x="4" y="32"/>
                </a:cxn>
                <a:cxn ang="0">
                  <a:pos x="13" y="19"/>
                </a:cxn>
                <a:cxn ang="0">
                  <a:pos x="26" y="8"/>
                </a:cxn>
                <a:cxn ang="0">
                  <a:pos x="41" y="2"/>
                </a:cxn>
                <a:cxn ang="0">
                  <a:pos x="58" y="0"/>
                </a:cxn>
              </a:cxnLst>
              <a:rect l="0" t="0" r="r" b="b"/>
              <a:pathLst>
                <a:path w="105" h="166">
                  <a:moveTo>
                    <a:pt x="58" y="0"/>
                  </a:moveTo>
                  <a:lnTo>
                    <a:pt x="81" y="2"/>
                  </a:lnTo>
                  <a:lnTo>
                    <a:pt x="98" y="9"/>
                  </a:lnTo>
                  <a:lnTo>
                    <a:pt x="95" y="34"/>
                  </a:lnTo>
                  <a:lnTo>
                    <a:pt x="78" y="28"/>
                  </a:lnTo>
                  <a:lnTo>
                    <a:pt x="59" y="26"/>
                  </a:lnTo>
                  <a:lnTo>
                    <a:pt x="50" y="28"/>
                  </a:lnTo>
                  <a:lnTo>
                    <a:pt x="43" y="31"/>
                  </a:lnTo>
                  <a:lnTo>
                    <a:pt x="36" y="37"/>
                  </a:lnTo>
                  <a:lnTo>
                    <a:pt x="33" y="46"/>
                  </a:lnTo>
                  <a:lnTo>
                    <a:pt x="36" y="55"/>
                  </a:lnTo>
                  <a:lnTo>
                    <a:pt x="44" y="61"/>
                  </a:lnTo>
                  <a:lnTo>
                    <a:pt x="56" y="66"/>
                  </a:lnTo>
                  <a:lnTo>
                    <a:pt x="69" y="72"/>
                  </a:lnTo>
                  <a:lnTo>
                    <a:pt x="84" y="78"/>
                  </a:lnTo>
                  <a:lnTo>
                    <a:pt x="95" y="87"/>
                  </a:lnTo>
                  <a:lnTo>
                    <a:pt x="102" y="100"/>
                  </a:lnTo>
                  <a:lnTo>
                    <a:pt x="105" y="117"/>
                  </a:lnTo>
                  <a:lnTo>
                    <a:pt x="102" y="133"/>
                  </a:lnTo>
                  <a:lnTo>
                    <a:pt x="95" y="147"/>
                  </a:lnTo>
                  <a:lnTo>
                    <a:pt x="81" y="158"/>
                  </a:lnTo>
                  <a:lnTo>
                    <a:pt x="64" y="164"/>
                  </a:lnTo>
                  <a:lnTo>
                    <a:pt x="44" y="166"/>
                  </a:lnTo>
                  <a:lnTo>
                    <a:pt x="20" y="163"/>
                  </a:lnTo>
                  <a:lnTo>
                    <a:pt x="0" y="155"/>
                  </a:lnTo>
                  <a:lnTo>
                    <a:pt x="4" y="127"/>
                  </a:lnTo>
                  <a:lnTo>
                    <a:pt x="23" y="136"/>
                  </a:lnTo>
                  <a:lnTo>
                    <a:pt x="44" y="140"/>
                  </a:lnTo>
                  <a:lnTo>
                    <a:pt x="55" y="138"/>
                  </a:lnTo>
                  <a:lnTo>
                    <a:pt x="64" y="135"/>
                  </a:lnTo>
                  <a:lnTo>
                    <a:pt x="70" y="127"/>
                  </a:lnTo>
                  <a:lnTo>
                    <a:pt x="72" y="118"/>
                  </a:lnTo>
                  <a:lnTo>
                    <a:pt x="69" y="109"/>
                  </a:lnTo>
                  <a:lnTo>
                    <a:pt x="61" y="103"/>
                  </a:lnTo>
                  <a:lnTo>
                    <a:pt x="50" y="98"/>
                  </a:lnTo>
                  <a:lnTo>
                    <a:pt x="38" y="92"/>
                  </a:lnTo>
                  <a:lnTo>
                    <a:pt x="17" y="83"/>
                  </a:lnTo>
                  <a:lnTo>
                    <a:pt x="9" y="74"/>
                  </a:lnTo>
                  <a:lnTo>
                    <a:pt x="3" y="63"/>
                  </a:lnTo>
                  <a:lnTo>
                    <a:pt x="1" y="49"/>
                  </a:lnTo>
                  <a:lnTo>
                    <a:pt x="4" y="32"/>
                  </a:lnTo>
                  <a:lnTo>
                    <a:pt x="13" y="19"/>
                  </a:lnTo>
                  <a:lnTo>
                    <a:pt x="26" y="8"/>
                  </a:lnTo>
                  <a:lnTo>
                    <a:pt x="41" y="2"/>
                  </a:lnTo>
                  <a:lnTo>
                    <a:pt x="58" y="0"/>
                  </a:lnTo>
                  <a:close/>
                </a:path>
              </a:pathLst>
            </a:custGeom>
            <a:grpFill/>
            <a:ln w="0">
              <a:noFill/>
              <a:prstDash val="solid"/>
              <a:round/>
              <a:headEnd/>
              <a:tailEnd/>
            </a:ln>
          </p:spPr>
          <p:txBody>
            <a:bodyPr/>
            <a:lstStyle/>
            <a:p>
              <a:pPr algn="l" eaLnBrk="0" hangingPunct="0">
                <a:defRPr/>
              </a:pPr>
              <a:endParaRPr lang="en-GB" sz="1500" dirty="0">
                <a:solidFill>
                  <a:srgbClr val="394A58"/>
                </a:solidFill>
                <a:ea typeface="ＭＳ Ｐゴシック" pitchFamily="34" charset="-128"/>
              </a:endParaRPr>
            </a:p>
          </p:txBody>
        </p:sp>
      </p:grpSp>
      <p:sp>
        <p:nvSpPr>
          <p:cNvPr id="14" name="Text Placeholder 13"/>
          <p:cNvSpPr>
            <a:spLocks noGrp="1"/>
          </p:cNvSpPr>
          <p:nvPr>
            <p:ph type="body" idx="1"/>
          </p:nvPr>
        </p:nvSpPr>
        <p:spPr>
          <a:xfrm>
            <a:off x="299097" y="1705329"/>
            <a:ext cx="8229600" cy="452596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 bg1="lt1" tx1="dk1" bg2="lt2" tx2="dk2" accent1="accent1" accent2="accent2" accent3="accent3" accent4="accent4" accent5="accent5" accent6="accent6" hlink="hlink" folHlink="folHlink"/>
  <p:sldLayoutIdLst>
    <p:sldLayoutId id="2147483650" r:id="rId1"/>
    <p:sldLayoutId id="2147483661" r:id="rId2"/>
    <p:sldLayoutId id="2147483662" r:id="rId3"/>
    <p:sldLayoutId id="2147483663" r:id="rId4"/>
    <p:sldLayoutId id="2147483664" r:id="rId5"/>
    <p:sldLayoutId id="2147483665" r:id="rId6"/>
    <p:sldLayoutId id="2147483666" r:id="rId7"/>
    <p:sldLayoutId id="2147483667" r:id="rId8"/>
    <p:sldLayoutId id="2147483651" r:id="rId9"/>
    <p:sldLayoutId id="2147483668" r:id="rId10"/>
    <p:sldLayoutId id="2147483669" r:id="rId11"/>
    <p:sldLayoutId id="2147483670" r:id="rId12"/>
    <p:sldLayoutId id="2147483653" r:id="rId13"/>
    <p:sldLayoutId id="2147483655" r:id="rId14"/>
    <p:sldLayoutId id="2147483671" r:id="rId15"/>
    <p:sldLayoutId id="2147483656" r:id="rId16"/>
  </p:sldLayoutIdLst>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hf hdr="0" ftr="0" dt="0"/>
  <p:txStyles>
    <p:titleStyle>
      <a:lvl1pPr algn="l" defTabSz="914400" rtl="0" eaLnBrk="1" latinLnBrk="0" hangingPunct="1">
        <a:spcBef>
          <a:spcPct val="0"/>
        </a:spcBef>
        <a:buNone/>
        <a:defRPr lang="en-GB" sz="3600" kern="1200" dirty="0">
          <a:solidFill>
            <a:schemeClr val="accent1"/>
          </a:solidFill>
          <a:latin typeface="+mj-lt"/>
          <a:ea typeface="+mj-ea"/>
          <a:cs typeface="+mj-cs"/>
        </a:defRPr>
      </a:lvl1pPr>
    </p:titleStyle>
    <p:bodyStyle>
      <a:lvl1pPr marL="0" indent="0" algn="l" defTabSz="914400" rtl="0" eaLnBrk="1" latinLnBrk="0" hangingPunct="1">
        <a:lnSpc>
          <a:spcPct val="90000"/>
        </a:lnSpc>
        <a:spcBef>
          <a:spcPts val="1200"/>
        </a:spcBef>
        <a:buFont typeface="Arial" pitchFamily="34" charset="0"/>
        <a:buNone/>
        <a:defRPr lang="en-US" sz="2400" kern="1200" dirty="0" smtClean="0">
          <a:solidFill>
            <a:schemeClr val="tx2"/>
          </a:solidFill>
          <a:latin typeface="+mn-lt"/>
          <a:ea typeface="+mn-ea"/>
          <a:cs typeface="+mn-cs"/>
        </a:defRPr>
      </a:lvl1pPr>
      <a:lvl2pPr marL="266700" indent="-266700" algn="l" defTabSz="914400" rtl="0" eaLnBrk="1" latinLnBrk="0" hangingPunct="1">
        <a:lnSpc>
          <a:spcPct val="90000"/>
        </a:lnSpc>
        <a:spcBef>
          <a:spcPts val="900"/>
        </a:spcBef>
        <a:buSzPct val="80000"/>
        <a:buFont typeface="Arial" pitchFamily="34" charset="0"/>
        <a:buChar char="●"/>
        <a:defRPr lang="en-US" sz="2000" kern="1200" dirty="0" smtClean="0">
          <a:solidFill>
            <a:schemeClr val="tx2"/>
          </a:solidFill>
          <a:latin typeface="+mn-lt"/>
          <a:ea typeface="+mn-ea"/>
          <a:cs typeface="+mn-cs"/>
        </a:defRPr>
      </a:lvl2pPr>
      <a:lvl3pPr marL="534988" indent="-261938" algn="l" defTabSz="914400" rtl="0" eaLnBrk="1" latinLnBrk="0" hangingPunct="1">
        <a:lnSpc>
          <a:spcPct val="90000"/>
        </a:lnSpc>
        <a:spcBef>
          <a:spcPts val="800"/>
        </a:spcBef>
        <a:buFont typeface="Tahoma" pitchFamily="34" charset="0"/>
        <a:buChar char="–"/>
        <a:defRPr lang="en-US" sz="1800" kern="1200" dirty="0" smtClean="0">
          <a:solidFill>
            <a:schemeClr val="tx2"/>
          </a:solidFill>
          <a:latin typeface="+mn-lt"/>
          <a:ea typeface="+mn-ea"/>
          <a:cs typeface="+mn-cs"/>
        </a:defRPr>
      </a:lvl3pPr>
      <a:lvl4pPr marL="823913" indent="-287338" algn="l" defTabSz="914400" rtl="0" eaLnBrk="1" latinLnBrk="0" hangingPunct="1">
        <a:lnSpc>
          <a:spcPct val="90000"/>
        </a:lnSpc>
        <a:spcBef>
          <a:spcPts val="800"/>
        </a:spcBef>
        <a:buFont typeface="Arial" pitchFamily="34" charset="0"/>
        <a:buChar char="●"/>
        <a:defRPr lang="en-US" sz="1600" kern="1200" dirty="0" smtClean="0">
          <a:solidFill>
            <a:schemeClr val="tx2"/>
          </a:solidFill>
          <a:latin typeface="+mn-lt"/>
          <a:ea typeface="+mn-ea"/>
          <a:cs typeface="+mn-cs"/>
        </a:defRPr>
      </a:lvl4pPr>
      <a:lvl5pPr marL="1077913" indent="-252413" algn="l" defTabSz="914400" rtl="0" eaLnBrk="1" latinLnBrk="0" hangingPunct="1">
        <a:lnSpc>
          <a:spcPct val="90000"/>
        </a:lnSpc>
        <a:spcBef>
          <a:spcPts val="800"/>
        </a:spcBef>
        <a:buFont typeface="Arial" pitchFamily="34" charset="0"/>
        <a:buChar char="»"/>
        <a:defRPr lang="en-GB" sz="1600" kern="120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3.jpg"/><Relationship Id="rId7"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6.jpg"/><Relationship Id="rId7"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58.jp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2.jpg"/><Relationship Id="rId4" Type="http://schemas.openxmlformats.org/officeDocument/2006/relationships/image" Target="../media/image61.jp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mailto:cliff.jones@go-travel-solutions.com" TargetMode="External"/><Relationship Id="rId2" Type="http://schemas.openxmlformats.org/officeDocument/2006/relationships/hyperlink" Target="mailto:sarah.fish@atkinsglobal.com" TargetMode="Externa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13.jp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Gloucestershire</a:t>
            </a:r>
            <a:endParaRPr lang="en-GB" dirty="0"/>
          </a:p>
        </p:txBody>
      </p:sp>
      <p:sp>
        <p:nvSpPr>
          <p:cNvPr id="3" name="Subtitle 2"/>
          <p:cNvSpPr>
            <a:spLocks noGrp="1"/>
          </p:cNvSpPr>
          <p:nvPr>
            <p:ph type="subTitle" idx="1"/>
          </p:nvPr>
        </p:nvSpPr>
        <p:spPr/>
        <p:txBody>
          <a:bodyPr>
            <a:normAutofit/>
          </a:bodyPr>
          <a:lstStyle/>
          <a:p>
            <a:r>
              <a:rPr lang="en-GB" sz="2500" dirty="0" smtClean="0"/>
              <a:t>Access to Opportunities Project</a:t>
            </a:r>
            <a:endParaRPr lang="en-GB" sz="2500" dirty="0"/>
          </a:p>
        </p:txBody>
      </p:sp>
      <p:sp>
        <p:nvSpPr>
          <p:cNvPr id="4" name="Text Placeholder 3"/>
          <p:cNvSpPr>
            <a:spLocks noGrp="1"/>
          </p:cNvSpPr>
          <p:nvPr>
            <p:ph type="body" sz="quarter" idx="10"/>
          </p:nvPr>
        </p:nvSpPr>
        <p:spPr>
          <a:xfrm>
            <a:off x="307974" y="3256361"/>
            <a:ext cx="4246563" cy="560438"/>
          </a:xfrm>
        </p:spPr>
        <p:txBody>
          <a:bodyPr>
            <a:normAutofit fontScale="92500" lnSpcReduction="20000"/>
          </a:bodyPr>
          <a:lstStyle/>
          <a:p>
            <a:r>
              <a:rPr lang="en-GB" dirty="0" smtClean="0"/>
              <a:t>Sarah Fish (Atkins) </a:t>
            </a:r>
          </a:p>
          <a:p>
            <a:r>
              <a:rPr lang="en-GB" dirty="0" smtClean="0"/>
              <a:t>and Cliff Jones (Go Travel Solutions)</a:t>
            </a:r>
          </a:p>
        </p:txBody>
      </p:sp>
      <p:sp>
        <p:nvSpPr>
          <p:cNvPr id="5" name="Text Placeholder 4"/>
          <p:cNvSpPr>
            <a:spLocks noGrp="1"/>
          </p:cNvSpPr>
          <p:nvPr>
            <p:ph type="body" sz="quarter" idx="11"/>
          </p:nvPr>
        </p:nvSpPr>
        <p:spPr/>
        <p:txBody>
          <a:bodyPr/>
          <a:lstStyle/>
          <a:p>
            <a:r>
              <a:rPr lang="en-GB" dirty="0" smtClean="0"/>
              <a:t>December 2014 </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75" y="240976"/>
            <a:ext cx="2275300" cy="63026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10</a:t>
            </a:fld>
            <a:endParaRPr lang="en-GB"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4579" y="764771"/>
            <a:ext cx="7669622" cy="516272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extLst>
      <p:ext uri="{BB962C8B-B14F-4D97-AF65-F5344CB8AC3E}">
        <p14:creationId xmlns:p14="http://schemas.microsoft.com/office/powerpoint/2010/main" val="3884691058"/>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Slide Number Placeholder 2"/>
          <p:cNvSpPr>
            <a:spLocks noGrp="1"/>
          </p:cNvSpPr>
          <p:nvPr>
            <p:ph type="sldNum" sz="quarter" idx="12"/>
          </p:nvPr>
        </p:nvSpPr>
        <p:spPr/>
        <p:txBody>
          <a:bodyPr/>
          <a:lstStyle/>
          <a:p>
            <a:fld id="{64A0697F-D92A-44AE-9631-4DF4FB2C44EF}" type="slidenum">
              <a:rPr lang="en-GB" smtClean="0"/>
              <a:pPr/>
              <a:t>11</a:t>
            </a:fld>
            <a:endParaRPr lang="en-GB" dirty="0"/>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305732" y="156654"/>
            <a:ext cx="4184904" cy="119176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3401" t="853" r="17525" b="32480"/>
          <a:stretch/>
        </p:blipFill>
        <p:spPr>
          <a:xfrm>
            <a:off x="507297" y="1967022"/>
            <a:ext cx="3596870" cy="41874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972" y="1967022"/>
            <a:ext cx="2917221" cy="80807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4892" y="3252499"/>
            <a:ext cx="2381250" cy="9525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4584" y="4682402"/>
            <a:ext cx="1446506" cy="1212909"/>
          </a:xfrm>
          <a:prstGeom prst="rect">
            <a:avLst/>
          </a:prstGeom>
        </p:spPr>
      </p:pic>
    </p:spTree>
    <p:extLst>
      <p:ext uri="{BB962C8B-B14F-4D97-AF65-F5344CB8AC3E}">
        <p14:creationId xmlns:p14="http://schemas.microsoft.com/office/powerpoint/2010/main" val="951463005"/>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12</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441" y="3472117"/>
            <a:ext cx="2943225" cy="294322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479" y="2346188"/>
            <a:ext cx="3826130" cy="255274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09" y="379311"/>
            <a:ext cx="3881744" cy="2587828"/>
          </a:xfrm>
          <a:prstGeom prst="rect">
            <a:avLst/>
          </a:prstGeom>
        </p:spPr>
      </p:pic>
    </p:spTree>
    <p:extLst>
      <p:ext uri="{BB962C8B-B14F-4D97-AF65-F5344CB8AC3E}">
        <p14:creationId xmlns:p14="http://schemas.microsoft.com/office/powerpoint/2010/main" val="2005813800"/>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Slide Number Placeholder 2"/>
          <p:cNvSpPr>
            <a:spLocks noGrp="1"/>
          </p:cNvSpPr>
          <p:nvPr>
            <p:ph type="sldNum" sz="quarter" idx="12"/>
          </p:nvPr>
        </p:nvSpPr>
        <p:spPr/>
        <p:txBody>
          <a:bodyPr/>
          <a:lstStyle/>
          <a:p>
            <a:fld id="{64A0697F-D92A-44AE-9631-4DF4FB2C44EF}" type="slidenum">
              <a:rPr lang="en-GB" smtClean="0"/>
              <a:pPr/>
              <a:t>13</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6" name="Content Placeholder 5"/>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4574" t="15660" r="16158" b="25356"/>
          <a:stretch/>
        </p:blipFill>
        <p:spPr>
          <a:xfrm rot="5400000">
            <a:off x="-585949" y="2211123"/>
            <a:ext cx="5284384" cy="2967385"/>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0885" y="1052623"/>
            <a:ext cx="3798482" cy="25323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0885" y="3755442"/>
            <a:ext cx="3798482" cy="2532321"/>
          </a:xfrm>
          <a:prstGeom prst="rect">
            <a:avLst/>
          </a:prstGeom>
        </p:spPr>
      </p:pic>
    </p:spTree>
    <p:extLst>
      <p:ext uri="{BB962C8B-B14F-4D97-AF65-F5344CB8AC3E}">
        <p14:creationId xmlns:p14="http://schemas.microsoft.com/office/powerpoint/2010/main" val="313096079"/>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Slide Number Placeholder 2"/>
          <p:cNvSpPr>
            <a:spLocks noGrp="1"/>
          </p:cNvSpPr>
          <p:nvPr>
            <p:ph type="sldNum" sz="quarter" idx="12"/>
          </p:nvPr>
        </p:nvSpPr>
        <p:spPr/>
        <p:txBody>
          <a:bodyPr/>
          <a:lstStyle/>
          <a:p>
            <a:fld id="{64A0697F-D92A-44AE-9631-4DF4FB2C44EF}" type="slidenum">
              <a:rPr lang="en-GB" smtClean="0"/>
              <a:pPr/>
              <a:t>14</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6" name="Content Placeholder 5"/>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16856" y="922245"/>
            <a:ext cx="2249611" cy="1799689"/>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087" y="3067205"/>
            <a:ext cx="7648588" cy="327796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8952" y="1195573"/>
            <a:ext cx="2588502" cy="175937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9525" y="1320203"/>
            <a:ext cx="2815635" cy="2328530"/>
          </a:xfrm>
          <a:prstGeom prst="rect">
            <a:avLst/>
          </a:prstGeom>
        </p:spPr>
      </p:pic>
    </p:spTree>
    <p:extLst>
      <p:ext uri="{BB962C8B-B14F-4D97-AF65-F5344CB8AC3E}">
        <p14:creationId xmlns:p14="http://schemas.microsoft.com/office/powerpoint/2010/main" val="3332469477"/>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15</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2" name="Picture 1"/>
          <p:cNvPicPr>
            <a:picLocks noChangeAspect="1"/>
          </p:cNvPicPr>
          <p:nvPr/>
        </p:nvPicPr>
        <p:blipFill>
          <a:blip r:embed="rId4"/>
          <a:stretch>
            <a:fillRect/>
          </a:stretch>
        </p:blipFill>
        <p:spPr>
          <a:xfrm>
            <a:off x="1014412" y="219075"/>
            <a:ext cx="7115175" cy="6419850"/>
          </a:xfrm>
          <a:prstGeom prst="rect">
            <a:avLst/>
          </a:prstGeom>
        </p:spPr>
      </p:pic>
    </p:spTree>
    <p:extLst>
      <p:ext uri="{BB962C8B-B14F-4D97-AF65-F5344CB8AC3E}">
        <p14:creationId xmlns:p14="http://schemas.microsoft.com/office/powerpoint/2010/main" val="1447530397"/>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Slide Number Placeholder 2"/>
          <p:cNvSpPr>
            <a:spLocks noGrp="1"/>
          </p:cNvSpPr>
          <p:nvPr>
            <p:ph type="sldNum" sz="quarter" idx="12"/>
          </p:nvPr>
        </p:nvSpPr>
        <p:spPr/>
        <p:txBody>
          <a:bodyPr/>
          <a:lstStyle/>
          <a:p>
            <a:fld id="{64A0697F-D92A-44AE-9631-4DF4FB2C44EF}" type="slidenum">
              <a:rPr lang="en-GB" smtClean="0"/>
              <a:pPr/>
              <a:t>16</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6" name="Content Placeholder 5"/>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11009" y="1203823"/>
            <a:ext cx="3468416" cy="1071543"/>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98" y="2597065"/>
            <a:ext cx="2600325" cy="175260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4870"/>
          <a:stretch/>
        </p:blipFill>
        <p:spPr>
          <a:xfrm>
            <a:off x="511009" y="4604166"/>
            <a:ext cx="2480931" cy="158400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48" t="12722" r="-148" b="5622"/>
          <a:stretch/>
        </p:blipFill>
        <p:spPr>
          <a:xfrm rot="5400000">
            <a:off x="5101081" y="2912166"/>
            <a:ext cx="4068000" cy="24840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8186" y="4604166"/>
            <a:ext cx="2568649" cy="1584000"/>
          </a:xfrm>
          <a:prstGeom prst="rect">
            <a:avLst/>
          </a:prstGeom>
        </p:spPr>
      </p:pic>
    </p:spTree>
    <p:extLst>
      <p:ext uri="{BB962C8B-B14F-4D97-AF65-F5344CB8AC3E}">
        <p14:creationId xmlns:p14="http://schemas.microsoft.com/office/powerpoint/2010/main" val="4148823318"/>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584" y="3527702"/>
            <a:ext cx="1837401" cy="276423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44" y="3248136"/>
            <a:ext cx="2286231" cy="30365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581" y="882124"/>
            <a:ext cx="4381500" cy="2628900"/>
          </a:xfrm>
          <a:prstGeom prst="rect">
            <a:avLst/>
          </a:prstGeom>
        </p:spPr>
      </p:pic>
      <p:sp>
        <p:nvSpPr>
          <p:cNvPr id="2" name="Title 1"/>
          <p:cNvSpPr>
            <a:spLocks noGrp="1"/>
          </p:cNvSpPr>
          <p:nvPr>
            <p:ph type="title"/>
          </p:nvPr>
        </p:nvSpPr>
        <p:spPr/>
        <p:txBody>
          <a:bodyPr/>
          <a:lstStyle/>
          <a:p>
            <a:endParaRPr lang="en-GB" dirty="0"/>
          </a:p>
        </p:txBody>
      </p:sp>
      <p:sp>
        <p:nvSpPr>
          <p:cNvPr id="3" name="Slide Number Placeholder 2"/>
          <p:cNvSpPr>
            <a:spLocks noGrp="1"/>
          </p:cNvSpPr>
          <p:nvPr>
            <p:ph type="sldNum" sz="quarter" idx="12"/>
          </p:nvPr>
        </p:nvSpPr>
        <p:spPr/>
        <p:txBody>
          <a:bodyPr/>
          <a:lstStyle/>
          <a:p>
            <a:fld id="{64A0697F-D92A-44AE-9631-4DF4FB2C44EF}" type="slidenum">
              <a:rPr lang="en-GB" smtClean="0"/>
              <a:pPr/>
              <a:t>17</a:t>
            </a:fld>
            <a:endParaRPr lang="en-GB"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6" name="Content Placeholder 5"/>
          <p:cNvPicPr>
            <a:picLocks noGrp="1" noChangeAspect="1"/>
          </p:cNvPicPr>
          <p:nvPr>
            <p:ph sz="quarter" idx="13"/>
          </p:nvPr>
        </p:nvPicPr>
        <p:blipFill>
          <a:blip r:embed="rId7">
            <a:extLst>
              <a:ext uri="{28A0092B-C50C-407E-A947-70E740481C1C}">
                <a14:useLocalDpi xmlns:a14="http://schemas.microsoft.com/office/drawing/2010/main" val="0"/>
              </a:ext>
            </a:extLst>
          </a:blip>
          <a:stretch>
            <a:fillRect/>
          </a:stretch>
        </p:blipFill>
        <p:spPr>
          <a:xfrm>
            <a:off x="211044" y="882124"/>
            <a:ext cx="3676096" cy="2518126"/>
          </a:xfr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0047" y="2166298"/>
            <a:ext cx="4876800" cy="3657600"/>
          </a:xfrm>
          <a:prstGeom prst="rect">
            <a:avLst/>
          </a:prstGeom>
        </p:spPr>
      </p:pic>
    </p:spTree>
    <p:extLst>
      <p:ext uri="{BB962C8B-B14F-4D97-AF65-F5344CB8AC3E}">
        <p14:creationId xmlns:p14="http://schemas.microsoft.com/office/powerpoint/2010/main" val="3523409572"/>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18</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6" name="Content Placeholder 5"/>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3138137" y="2239169"/>
            <a:ext cx="2724150" cy="1676400"/>
          </a:xfrm>
        </p:spPr>
      </p:pic>
      <p:graphicFrame>
        <p:nvGraphicFramePr>
          <p:cNvPr id="7" name="Diagram 6"/>
          <p:cNvGraphicFramePr/>
          <p:nvPr>
            <p:extLst>
              <p:ext uri="{D42A27DB-BD31-4B8C-83A1-F6EECF244321}">
                <p14:modId xmlns:p14="http://schemas.microsoft.com/office/powerpoint/2010/main" val="3284840526"/>
              </p:ext>
            </p:extLst>
          </p:nvPr>
        </p:nvGraphicFramePr>
        <p:xfrm>
          <a:off x="1524000" y="1396999"/>
          <a:ext cx="6096000" cy="4759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764" y="1713653"/>
            <a:ext cx="1518708" cy="1010717"/>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8396" y="1733810"/>
            <a:ext cx="1518708" cy="101071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0858" y="5587187"/>
            <a:ext cx="1518708" cy="1010717"/>
          </a:xfrm>
          <a:prstGeom prst="rect">
            <a:avLst/>
          </a:prstGeom>
        </p:spPr>
      </p:pic>
    </p:spTree>
    <p:extLst>
      <p:ext uri="{BB962C8B-B14F-4D97-AF65-F5344CB8AC3E}">
        <p14:creationId xmlns:p14="http://schemas.microsoft.com/office/powerpoint/2010/main" val="1822977957"/>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17906" y="925143"/>
            <a:ext cx="2114550" cy="1714500"/>
          </a:xfrm>
        </p:spPr>
      </p:pic>
      <p:sp>
        <p:nvSpPr>
          <p:cNvPr id="3" name="Slide Number Placeholder 2"/>
          <p:cNvSpPr>
            <a:spLocks noGrp="1"/>
          </p:cNvSpPr>
          <p:nvPr>
            <p:ph type="sldNum" sz="quarter" idx="12"/>
          </p:nvPr>
        </p:nvSpPr>
        <p:spPr/>
        <p:txBody>
          <a:bodyPr/>
          <a:lstStyle/>
          <a:p>
            <a:fld id="{64A0697F-D92A-44AE-9631-4DF4FB2C44EF}" type="slidenum">
              <a:rPr lang="en-GB" smtClean="0"/>
              <a:pPr/>
              <a:t>19</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456" y="925143"/>
            <a:ext cx="3061607" cy="1714500"/>
          </a:xfrm>
          <a:prstGeom prst="rect">
            <a:avLst/>
          </a:prstGeom>
        </p:spPr>
      </p:pic>
      <p:sp>
        <p:nvSpPr>
          <p:cNvPr id="13" name="TextBox 12"/>
          <p:cNvSpPr txBox="1"/>
          <p:nvPr/>
        </p:nvSpPr>
        <p:spPr>
          <a:xfrm>
            <a:off x="3819249" y="2711299"/>
            <a:ext cx="1244010" cy="923330"/>
          </a:xfrm>
          <a:prstGeom prst="rect">
            <a:avLst/>
          </a:prstGeom>
          <a:noFill/>
        </p:spPr>
        <p:txBody>
          <a:bodyPr wrap="square" rtlCol="0">
            <a:spAutoFit/>
          </a:bodyPr>
          <a:lstStyle/>
          <a:p>
            <a:r>
              <a:rPr lang="en-GB" sz="5400" dirty="0" smtClean="0">
                <a:solidFill>
                  <a:schemeClr val="tx2"/>
                </a:solidFill>
              </a:rPr>
              <a:t>OR</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905" y="3634629"/>
            <a:ext cx="6305541" cy="270237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5333" y="914400"/>
            <a:ext cx="1245803" cy="1721948"/>
          </a:xfrm>
          <a:prstGeom prst="rect">
            <a:avLst/>
          </a:prstGeom>
        </p:spPr>
      </p:pic>
    </p:spTree>
    <p:extLst>
      <p:ext uri="{BB962C8B-B14F-4D97-AF65-F5344CB8AC3E}">
        <p14:creationId xmlns:p14="http://schemas.microsoft.com/office/powerpoint/2010/main" val="2180977129"/>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2</a:t>
            </a:fld>
            <a:endParaRPr lang="en-GB"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pic>
        <p:nvPicPr>
          <p:cNvPr id="2" name="Picture 1"/>
          <p:cNvPicPr>
            <a:picLocks noChangeAspect="1"/>
          </p:cNvPicPr>
          <p:nvPr/>
        </p:nvPicPr>
        <p:blipFill>
          <a:blip r:embed="rId4"/>
          <a:stretch>
            <a:fillRect/>
          </a:stretch>
        </p:blipFill>
        <p:spPr>
          <a:xfrm>
            <a:off x="90487" y="3428999"/>
            <a:ext cx="8963025" cy="2105025"/>
          </a:xfrm>
          <a:prstGeom prst="rect">
            <a:avLst/>
          </a:prstGeom>
        </p:spPr>
      </p:pic>
      <p:pic>
        <p:nvPicPr>
          <p:cNvPr id="4" name="Picture 3"/>
          <p:cNvPicPr>
            <a:picLocks noChangeAspect="1"/>
          </p:cNvPicPr>
          <p:nvPr/>
        </p:nvPicPr>
        <p:blipFill>
          <a:blip r:embed="rId5"/>
          <a:stretch>
            <a:fillRect/>
          </a:stretch>
        </p:blipFill>
        <p:spPr>
          <a:xfrm>
            <a:off x="2405061" y="333374"/>
            <a:ext cx="4333875" cy="3095625"/>
          </a:xfrm>
          <a:prstGeom prst="rect">
            <a:avLst/>
          </a:prstGeom>
        </p:spPr>
      </p:pic>
    </p:spTree>
    <p:extLst>
      <p:ext uri="{BB962C8B-B14F-4D97-AF65-F5344CB8AC3E}">
        <p14:creationId xmlns:p14="http://schemas.microsoft.com/office/powerpoint/2010/main" val="2922745795"/>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 for listening….</a:t>
            </a:r>
            <a:endParaRPr lang="en-GB" dirty="0"/>
          </a:p>
        </p:txBody>
      </p:sp>
      <p:sp>
        <p:nvSpPr>
          <p:cNvPr id="3" name="Slide Number Placeholder 2"/>
          <p:cNvSpPr>
            <a:spLocks noGrp="1"/>
          </p:cNvSpPr>
          <p:nvPr>
            <p:ph type="sldNum" sz="quarter" idx="12"/>
          </p:nvPr>
        </p:nvSpPr>
        <p:spPr/>
        <p:txBody>
          <a:bodyPr/>
          <a:lstStyle/>
          <a:p>
            <a:fld id="{64A0697F-D92A-44AE-9631-4DF4FB2C44EF}" type="slidenum">
              <a:rPr lang="en-GB" smtClean="0"/>
              <a:pPr/>
              <a:t>20</a:t>
            </a:fld>
            <a:endParaRPr lang="en-GB" dirty="0"/>
          </a:p>
        </p:txBody>
      </p:sp>
      <p:sp>
        <p:nvSpPr>
          <p:cNvPr id="4" name="Content Placeholder 3"/>
          <p:cNvSpPr>
            <a:spLocks noGrp="1"/>
          </p:cNvSpPr>
          <p:nvPr>
            <p:ph sz="quarter" idx="13"/>
          </p:nvPr>
        </p:nvSpPr>
        <p:spPr/>
        <p:txBody>
          <a:bodyPr/>
          <a:lstStyle/>
          <a:p>
            <a:r>
              <a:rPr lang="en-GB" dirty="0" smtClean="0"/>
              <a:t>Sarah Fish – Atkins </a:t>
            </a:r>
          </a:p>
          <a:p>
            <a:r>
              <a:rPr lang="en-GB" dirty="0" smtClean="0"/>
              <a:t>029 2035 8086 / 07812 237 461</a:t>
            </a:r>
          </a:p>
          <a:p>
            <a:r>
              <a:rPr lang="en-GB" dirty="0" smtClean="0">
                <a:hlinkClick r:id="rId2"/>
              </a:rPr>
              <a:t>sarah.fish@atkinsglobal.com</a:t>
            </a:r>
            <a:endParaRPr lang="en-GB" dirty="0" smtClean="0"/>
          </a:p>
          <a:p>
            <a:endParaRPr lang="en-GB" dirty="0"/>
          </a:p>
          <a:p>
            <a:r>
              <a:rPr lang="en-GB" dirty="0" smtClean="0"/>
              <a:t>Cliff Jones – Go Travel Solutions</a:t>
            </a:r>
          </a:p>
          <a:p>
            <a:r>
              <a:rPr lang="en-GB" dirty="0" smtClean="0"/>
              <a:t>07807 820 318</a:t>
            </a:r>
          </a:p>
          <a:p>
            <a:r>
              <a:rPr lang="en-GB" dirty="0" smtClean="0">
                <a:hlinkClick r:id="rId3"/>
              </a:rPr>
              <a:t>cliff.jones@go-travel-solutions.com</a:t>
            </a:r>
            <a:r>
              <a:rPr lang="en-GB" dirty="0" smtClean="0"/>
              <a:t> </a:t>
            </a:r>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extLst>
      <p:ext uri="{BB962C8B-B14F-4D97-AF65-F5344CB8AC3E}">
        <p14:creationId xmlns:p14="http://schemas.microsoft.com/office/powerpoint/2010/main" val="863836424"/>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3</a:t>
            </a:fld>
            <a:endParaRPr lang="en-GB" dirty="0"/>
          </a:p>
        </p:txBody>
      </p:sp>
      <p:pic>
        <p:nvPicPr>
          <p:cNvPr id="9" name="Picture 8"/>
          <p:cNvPicPr>
            <a:picLocks noChangeAspect="1"/>
          </p:cNvPicPr>
          <p:nvPr/>
        </p:nvPicPr>
        <p:blipFill rotWithShape="1">
          <a:blip r:embed="rId3"/>
          <a:srcRect l="1298" t="3735" r="84865" b="45078"/>
          <a:stretch/>
        </p:blipFill>
        <p:spPr>
          <a:xfrm rot="11459296">
            <a:off x="4744262" y="1118422"/>
            <a:ext cx="1342489" cy="2792376"/>
          </a:xfrm>
          <a:prstGeom prst="rect">
            <a:avLst/>
          </a:prstGeom>
        </p:spPr>
      </p:pic>
      <p:pic>
        <p:nvPicPr>
          <p:cNvPr id="10" name="Picture 9"/>
          <p:cNvPicPr>
            <a:picLocks noChangeAspect="1"/>
          </p:cNvPicPr>
          <p:nvPr/>
        </p:nvPicPr>
        <p:blipFill rotWithShape="1">
          <a:blip r:embed="rId4"/>
          <a:srcRect l="2339" t="16417" r="82164" b="37318"/>
          <a:stretch/>
        </p:blipFill>
        <p:spPr>
          <a:xfrm rot="12084840">
            <a:off x="670592" y="2202066"/>
            <a:ext cx="2277276" cy="3822570"/>
          </a:xfrm>
          <a:prstGeom prst="rect">
            <a:avLst/>
          </a:prstGeom>
        </p:spPr>
      </p:pic>
      <p:pic>
        <p:nvPicPr>
          <p:cNvPr id="11" name="Picture 10"/>
          <p:cNvPicPr>
            <a:picLocks noChangeAspect="1"/>
          </p:cNvPicPr>
          <p:nvPr/>
        </p:nvPicPr>
        <p:blipFill>
          <a:blip r:embed="rId5"/>
          <a:stretch>
            <a:fillRect/>
          </a:stretch>
        </p:blipFill>
        <p:spPr>
          <a:xfrm>
            <a:off x="3803358" y="3220146"/>
            <a:ext cx="5096731" cy="2865512"/>
          </a:xfrm>
          <a:prstGeom prst="rect">
            <a:avLst/>
          </a:prstGeom>
        </p:spPr>
      </p:pic>
      <p:pic>
        <p:nvPicPr>
          <p:cNvPr id="12" name="Picture 11"/>
          <p:cNvPicPr>
            <a:picLocks noChangeAspect="1"/>
          </p:cNvPicPr>
          <p:nvPr/>
        </p:nvPicPr>
        <p:blipFill rotWithShape="1">
          <a:blip r:embed="rId6"/>
          <a:srcRect l="30077" t="782" r="30630"/>
          <a:stretch/>
        </p:blipFill>
        <p:spPr>
          <a:xfrm rot="19723309">
            <a:off x="2289453" y="2465154"/>
            <a:ext cx="2219327" cy="3150642"/>
          </a:xfrm>
          <a:prstGeom prst="rect">
            <a:avLst/>
          </a:prstGeom>
        </p:spPr>
      </p:pic>
      <p:pic>
        <p:nvPicPr>
          <p:cNvPr id="13" name="Picture 12"/>
          <p:cNvPicPr>
            <a:picLocks noChangeAspect="1"/>
          </p:cNvPicPr>
          <p:nvPr/>
        </p:nvPicPr>
        <p:blipFill rotWithShape="1">
          <a:blip r:embed="rId7"/>
          <a:srcRect l="30629" t="-1" r="30077" b="-1186"/>
          <a:stretch/>
        </p:blipFill>
        <p:spPr>
          <a:xfrm>
            <a:off x="6310371" y="851006"/>
            <a:ext cx="2128415" cy="3081536"/>
          </a:xfrm>
          <a:prstGeom prst="rect">
            <a:avLst/>
          </a:prstGeom>
        </p:spPr>
      </p:pic>
      <p:pic>
        <p:nvPicPr>
          <p:cNvPr id="14" name="Picture 13"/>
          <p:cNvPicPr>
            <a:picLocks noChangeAspect="1"/>
          </p:cNvPicPr>
          <p:nvPr/>
        </p:nvPicPr>
        <p:blipFill rotWithShape="1">
          <a:blip r:embed="rId8"/>
          <a:srcRect l="-363" t="782" r="80439" b="38188"/>
          <a:stretch/>
        </p:blipFill>
        <p:spPr>
          <a:xfrm rot="12131038">
            <a:off x="5517266" y="2526330"/>
            <a:ext cx="1201323" cy="2119544"/>
          </a:xfrm>
          <a:prstGeom prst="rect">
            <a:avLst/>
          </a:prstGeom>
        </p:spPr>
      </p:pic>
      <p:pic>
        <p:nvPicPr>
          <p:cNvPr id="15" name="Picture 14"/>
          <p:cNvPicPr>
            <a:picLocks noChangeAspect="1"/>
          </p:cNvPicPr>
          <p:nvPr/>
        </p:nvPicPr>
        <p:blipFill rotWithShape="1">
          <a:blip r:embed="rId9"/>
          <a:srcRect l="32226" t="3620" r="31247" b="78661"/>
          <a:stretch/>
        </p:blipFill>
        <p:spPr>
          <a:xfrm rot="20340971">
            <a:off x="243910" y="1644754"/>
            <a:ext cx="2005909" cy="547066"/>
          </a:xfrm>
          <a:prstGeom prst="rect">
            <a:avLst/>
          </a:prstGeom>
        </p:spPr>
      </p:pic>
      <p:pic>
        <p:nvPicPr>
          <p:cNvPr id="16" name="Picture 15"/>
          <p:cNvPicPr>
            <a:picLocks noChangeAspect="1"/>
          </p:cNvPicPr>
          <p:nvPr/>
        </p:nvPicPr>
        <p:blipFill rotWithShape="1">
          <a:blip r:embed="rId10"/>
          <a:srcRect l="744" t="2750" r="84866" b="45078"/>
          <a:stretch/>
        </p:blipFill>
        <p:spPr>
          <a:xfrm rot="10113454">
            <a:off x="3409667" y="1612995"/>
            <a:ext cx="1434903" cy="292499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4</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99" y="772252"/>
            <a:ext cx="7582151" cy="50756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extLst>
      <p:ext uri="{BB962C8B-B14F-4D97-AF65-F5344CB8AC3E}">
        <p14:creationId xmlns:p14="http://schemas.microsoft.com/office/powerpoint/2010/main" val="1527585836"/>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5</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88" y="681644"/>
            <a:ext cx="7804692" cy="58242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extLst>
      <p:ext uri="{BB962C8B-B14F-4D97-AF65-F5344CB8AC3E}">
        <p14:creationId xmlns:p14="http://schemas.microsoft.com/office/powerpoint/2010/main" val="3409981632"/>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6</a:t>
            </a:fld>
            <a:endParaRPr lang="en-GB" dirty="0"/>
          </a:p>
        </p:txBody>
      </p:sp>
      <p:pic>
        <p:nvPicPr>
          <p:cNvPr id="5" name="Picture 4"/>
          <p:cNvPicPr>
            <a:picLocks noChangeAspect="1"/>
          </p:cNvPicPr>
          <p:nvPr/>
        </p:nvPicPr>
        <p:blipFill>
          <a:blip r:embed="rId3"/>
          <a:stretch>
            <a:fillRect/>
          </a:stretch>
        </p:blipFill>
        <p:spPr>
          <a:xfrm>
            <a:off x="924510" y="1873480"/>
            <a:ext cx="7121138" cy="318065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extLst>
      <p:ext uri="{BB962C8B-B14F-4D97-AF65-F5344CB8AC3E}">
        <p14:creationId xmlns:p14="http://schemas.microsoft.com/office/powerpoint/2010/main" val="4178815289"/>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7</a:t>
            </a:fld>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402" y="1971588"/>
            <a:ext cx="2305050" cy="11525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 y="653762"/>
            <a:ext cx="5086350" cy="8953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0" y="1903614"/>
            <a:ext cx="2954028" cy="295994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7152" y="3546589"/>
            <a:ext cx="2019300" cy="23812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3160" y="4793288"/>
            <a:ext cx="2705100" cy="97155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extLst>
      <p:ext uri="{BB962C8B-B14F-4D97-AF65-F5344CB8AC3E}">
        <p14:creationId xmlns:p14="http://schemas.microsoft.com/office/powerpoint/2010/main" val="4177654171"/>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8</a:t>
            </a:fld>
            <a:endParaRPr lang="en-GB"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18071" y="266007"/>
            <a:ext cx="4942478" cy="4337160"/>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3340" r="12810"/>
          <a:stretch/>
        </p:blipFill>
        <p:spPr bwMode="auto">
          <a:xfrm>
            <a:off x="3987961" y="2709949"/>
            <a:ext cx="4389120" cy="3705393"/>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extLst>
      <p:ext uri="{BB962C8B-B14F-4D97-AF65-F5344CB8AC3E}">
        <p14:creationId xmlns:p14="http://schemas.microsoft.com/office/powerpoint/2010/main" val="3662251457"/>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4A0697F-D92A-44AE-9631-4DF4FB2C44EF}" type="slidenum">
              <a:rPr lang="en-GB" smtClean="0"/>
              <a:pPr/>
              <a:t>9</a:t>
            </a:fld>
            <a:endParaRPr lang="en-GB" dirty="0"/>
          </a:p>
        </p:txBody>
      </p:sp>
      <p:pic>
        <p:nvPicPr>
          <p:cNvPr id="5" name="Picture 4"/>
          <p:cNvPicPr>
            <a:picLocks noChangeAspect="1"/>
          </p:cNvPicPr>
          <p:nvPr/>
        </p:nvPicPr>
        <p:blipFill rotWithShape="1">
          <a:blip r:embed="rId3"/>
          <a:srcRect l="2004" t="689" r="1514" b="2068"/>
          <a:stretch/>
        </p:blipFill>
        <p:spPr>
          <a:xfrm>
            <a:off x="972000" y="720000"/>
            <a:ext cx="6768000" cy="5076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28110" y="2089811"/>
            <a:ext cx="1110807" cy="307695"/>
          </a:xfrm>
          <a:prstGeom prst="rect">
            <a:avLst/>
          </a:prstGeom>
        </p:spPr>
      </p:pic>
    </p:spTree>
    <p:extLst>
      <p:ext uri="{BB962C8B-B14F-4D97-AF65-F5344CB8AC3E}">
        <p14:creationId xmlns:p14="http://schemas.microsoft.com/office/powerpoint/2010/main" val="3506625767"/>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404&quot;&gt;&lt;object type=&quot;3&quot; unique_id=&quot;10405&quot;&gt;&lt;property id=&quot;20148&quot; value=&quot;5&quot;/&gt;&lt;property id=&quot;20300&quot; value=&quot;Slide 1&quot;/&gt;&lt;property id=&quot;20307&quot; value=&quot;256&quot;/&gt;&lt;/object&gt;&lt;object type=&quot;3&quot; unique_id=&quot;10406&quot;&gt;&lt;property id=&quot;20148&quot; value=&quot;5&quot;/&gt;&lt;property id=&quot;20300&quot; value=&quot;Slide 2&quot;/&gt;&lt;property id=&quot;20307&quot; value=&quot;315&quot;/&gt;&lt;/object&gt;&lt;object type=&quot;3&quot; unique_id=&quot;10407&quot;&gt;&lt;property id=&quot;20148&quot; value=&quot;5&quot;/&gt;&lt;property id=&quot;20300&quot; value=&quot;Slide 3&quot;/&gt;&lt;property id=&quot;20307&quot; value=&quot;316&quot;/&gt;&lt;/object&gt;&lt;object type=&quot;3&quot; unique_id=&quot;10408&quot;&gt;&lt;property id=&quot;20148&quot; value=&quot;5&quot;/&gt;&lt;property id=&quot;20300&quot; value=&quot;Slide 4&quot;/&gt;&lt;property id=&quot;20307&quot; value=&quot;317&quot;/&gt;&lt;/object&gt;&lt;object type=&quot;3&quot; unique_id=&quot;10409&quot;&gt;&lt;property id=&quot;20148&quot; value=&quot;5&quot;/&gt;&lt;property id=&quot;20300&quot; value=&quot;Slide 5&quot;/&gt;&lt;property id=&quot;20307&quot; value=&quot;257&quot;/&gt;&lt;/object&gt;&lt;object type=&quot;3&quot; unique_id=&quot;10410&quot;&gt;&lt;property id=&quot;20148&quot; value=&quot;5&quot;/&gt;&lt;property id=&quot;20300&quot; value=&quot;Slide 6&quot;/&gt;&lt;property id=&quot;20307&quot; value=&quot;318&quot;/&gt;&lt;/object&gt;&lt;object type=&quot;3&quot; unique_id=&quot;10411&quot;&gt;&lt;property id=&quot;20148&quot; value=&quot;5&quot;/&gt;&lt;property id=&quot;20300&quot; value=&quot;Slide 7&quot;/&gt;&lt;property id=&quot;20307&quot; value=&quot;319&quot;/&gt;&lt;/object&gt;&lt;object type=&quot;3&quot; unique_id=&quot;10412&quot;&gt;&lt;property id=&quot;20148&quot; value=&quot;5&quot;/&gt;&lt;property id=&quot;20300&quot; value=&quot;Slide 8&quot;/&gt;&lt;property id=&quot;20307&quot; value=&quot;320&quot;/&gt;&lt;/object&gt;&lt;object type=&quot;3&quot; unique_id=&quot;10413&quot;&gt;&lt;property id=&quot;20148&quot; value=&quot;5&quot;/&gt;&lt;property id=&quot;20300&quot; value=&quot;Slide 9 - &amp;quot;General PowerPoint guidelines&amp;quot;&quot;/&gt;&lt;property id=&quot;20307&quot; value=&quot;259&quot;/&gt;&lt;/object&gt;&lt;object type=&quot;3&quot; unique_id=&quot;10414&quot;&gt;&lt;property id=&quot;20148&quot; value=&quot;5&quot;/&gt;&lt;property id=&quot;20300&quot; value=&quot;Slide 10 - &amp;quot;Using bullets and text in a projected presentation&amp;quot;&quot;/&gt;&lt;property id=&quot;20307&quot; value=&quot;260&quot;/&gt;&lt;/object&gt;&lt;object type=&quot;3&quot; unique_id=&quot;10415&quot;&gt;&lt;property id=&quot;20148&quot; value=&quot;5&quot;/&gt;&lt;property id=&quot;20300&quot; value=&quot;Slide 11 - &amp;quot;Using colour…&amp;quot;&quot;/&gt;&lt;property id=&quot;20307&quot; value=&quot;261&quot;/&gt;&lt;/object&gt;&lt;object type=&quot;3&quot; unique_id=&quot;10416&quot;&gt;&lt;property id=&quot;20148&quot; value=&quot;5&quot;/&gt;&lt;property id=&quot;20300&quot; value=&quot;Slide 12 - &amp;quot;Example slide&amp;quot;&quot;/&gt;&lt;property id=&quot;20307&quot; value=&quot;264&quot;/&gt;&lt;/object&gt;&lt;object type=&quot;3&quot; unique_id=&quot;10417&quot;&gt;&lt;property id=&quot;20148&quot; value=&quot;5&quot;/&gt;&lt;property id=&quot;20300&quot; value=&quot;Slide 13 - &amp;quot;Example block text&amp;quot;&quot;/&gt;&lt;property id=&quot;20307&quot; value=&quot;265&quot;/&gt;&lt;/object&gt;&lt;object type=&quot;3&quot; unique_id=&quot;10418&quot;&gt;&lt;property id=&quot;20148&quot; value=&quot;5&quot;/&gt;&lt;property id=&quot;20300&quot; value=&quot;Slide 14 - &amp;quot;Example 2 columns&amp;quot;&quot;/&gt;&lt;property id=&quot;20307&quot; value=&quot;266&quot;/&gt;&lt;/object&gt;&lt;object type=&quot;3&quot; unique_id=&quot;10419&quot;&gt;&lt;property id=&quot;20148&quot; value=&quot;5&quot;/&gt;&lt;property id=&quot;20300&quot; value=&quot;Slide 15 - &amp;quot;Example chart slide&amp;quot;&quot;/&gt;&lt;property id=&quot;20307&quot; value=&quot;267&quot;/&gt;&lt;/object&gt;&lt;object type=&quot;3&quot; unique_id=&quot;10420&quot;&gt;&lt;property id=&quot;20148&quot; value=&quot;5&quot;/&gt;&lt;property id=&quot;20300&quot; value=&quot;Slide 16 - &amp;quot;Corporate Information&amp;quot;&quot;/&gt;&lt;property id=&quot;20307&quot; value=&quot;268&quot;/&gt;&lt;/object&gt;&lt;object type=&quot;3&quot; unique_id=&quot;10430&quot;&gt;&lt;property id=&quot;20148&quot; value=&quot;5&quot;/&gt;&lt;property id=&quot;20300&quot; value=&quot;Slide 26 - &amp;quot;London 2012 Games&amp;#x0D;&amp;#x0A;Olympic Park&amp;quot;&quot;/&gt;&lt;property id=&quot;20307&quot; value=&quot;278&quot;/&gt;&lt;/object&gt;&lt;object type=&quot;3&quot; unique_id=&quot;10431&quot;&gt;&lt;property id=&quot;20148&quot; value=&quot;5&quot;/&gt;&lt;property id=&quot;20300&quot; value=&quot;Slide 27 - &amp;quot;London 2012 Games&amp;#x0D;&amp;#x0A;Temporary Overlay&amp;quot;&quot;/&gt;&lt;property id=&quot;20307&quot; value=&quot;279&quot;/&gt;&lt;/object&gt;&lt;object type=&quot;3&quot; unique_id=&quot;10432&quot;&gt;&lt;property id=&quot;20148&quot; value=&quot;5&quot;/&gt;&lt;property id=&quot;20300&quot; value=&quot;Slide 28 - &amp;quot;Dubai Metro&amp;#x0D;&amp;#x0A;United Arab Emirates&amp;quot;&quot;/&gt;&lt;property id=&quot;20307&quot; value=&quot;280&quot;/&gt;&lt;/object&gt;&lt;object type=&quot;3&quot; unique_id=&quot;10433&quot;&gt;&lt;property id=&quot;20148&quot; value=&quot;5&quot;/&gt;&lt;property id=&quot;20300&quot; value=&quot;Slide 29 - &amp;quot;Songjiang Shimao &amp;#x0D;&amp;#x0A;Intercontinental Hotel&amp;#x0D;&amp;#x0A;People’s Republic of China&amp;quot;&quot;/&gt;&lt;property id=&quot;20307&quot; value=&quot;281&quot;/&gt;&lt;/object&gt;&lt;object type=&quot;3&quot; unique_id=&quot;10434&quot;&gt;&lt;property id=&quot;20148&quot; value=&quot;5&quot;/&gt;&lt;property id=&quot;20300&quot; value=&quot;Slide 30 - &amp;quot;M25 DBFO&amp;#x0D;&amp;#x0A;United Kingdom&amp;quot;&quot;/&gt;&lt;property id=&quot;20307&quot; value=&quot;282&quot;/&gt;&lt;/object&gt;&lt;object type=&quot;3&quot; unique_id=&quot;10435&quot;&gt;&lt;property id=&quot;20148&quot; value=&quot;5&quot;/&gt;&lt;property id=&quot;20300&quot; value=&quot;Slide 31 - &amp;quot;Galloper Wind Farm &amp;#x0D;&amp;#x0A;Offshore Substation Platform&amp;#x0D;&amp;#x0A;United Kingdom&amp;quot;&quot;/&gt;&lt;property id=&quot;20307&quot; value=&quot;283&quot;/&gt;&lt;/object&gt;&lt;object type=&quot;3&quot; unique_id=&quot;10436&quot;&gt;&lt;property id=&quot;20148&quot; value=&quot;5&quot;/&gt;&lt;property id=&quot;20300&quot; value=&quot;Slide 32 - &amp;quot;Bahrain World Trade Center&amp;#x0D;&amp;#x0A;Bahrain&amp;quot;&quot;/&gt;&lt;property id=&quot;20307&quot; value=&quot;284&quot;/&gt;&lt;/object&gt;&lt;object type=&quot;3&quot; unique_id=&quot;10437&quot;&gt;&lt;property id=&quot;20148&quot; value=&quot;5&quot;/&gt;&lt;property id=&quot;20300&quot; value=&quot;Slide 33 - &amp;quot;West Coast Main Line&amp;#x0D;&amp;#x0A;United Kingdom&amp;quot;&quot;/&gt;&lt;property id=&quot;20307&quot; value=&quot;285&quot;/&gt;&lt;/object&gt;&lt;object type=&quot;3&quot; unique_id=&quot;10438&quot;&gt;&lt;property id=&quot;20148&quot; value=&quot;5&quot;/&gt;&lt;property id=&quot;20300&quot; value=&quot;Slide 34 - &amp;quot;Meishan Island&amp;#x0D;&amp;#x0A;People’s Republic of China&amp;quot;&quot;/&gt;&lt;property id=&quot;20307&quot; value=&quot;286&quot;/&gt;&lt;/object&gt;&lt;object type=&quot;3&quot; unique_id=&quot;10439&quot;&gt;&lt;property id=&quot;20148&quot; value=&quot;5&quot;/&gt;&lt;property id=&quot;20300&quot; value=&quot;Slide 35 - &amp;quot;Northumbria University&amp;#x0D;&amp;#x0A;United Kingdom&amp;quot;&quot;/&gt;&lt;property id=&quot;20307&quot; value=&quot;287&quot;/&gt;&lt;/object&gt;&lt;object type=&quot;3&quot; unique_id=&quot;10440&quot;&gt;&lt;property id=&quot;20148&quot; value=&quot;5&quot;/&gt;&lt;property id=&quot;20300&quot; value=&quot;Slide 36 - &amp;quot;World Trade Center Redevelopment&amp;#x0D;&amp;#x0A;United States of America&amp;quot;&quot;/&gt;&lt;property id=&quot;20307&quot; value=&quot;288&quot;/&gt;&lt;/object&gt;&lt;object type=&quot;3&quot; unique_id=&quot;10441&quot;&gt;&lt;property id=&quot;20148&quot; value=&quot;5&quot;/&gt;&lt;property id=&quot;20300&quot; value=&quot;Slide 37 - &amp;quot;Airbus A380 Certification&amp;#x0D;&amp;#x0A;United Kingdom, the Netherlands and UAE&amp;#x0D;&amp;#x0A;&amp;quot;&quot;/&gt;&lt;property id=&quot;20307&quot; value=&quot;289&quot;/&gt;&lt;/object&gt;&lt;object type=&quot;3&quot; unique_id=&quot;10442&quot;&gt;&lt;property id=&quot;20148&quot; value=&quot;5&quot;/&gt;&lt;property id=&quot;20300&quot; value=&quot;Slide 38 - &amp;quot;Belfast Sewers Upgrade&amp;#x0D;&amp;#x0A;United Kingdom&amp;quot;&quot;/&gt;&lt;property id=&quot;20307&quot; value=&quot;290&quot;/&gt;&lt;/object&gt;&lt;object type=&quot;3&quot; unique_id=&quot;10443&quot;&gt;&lt;property id=&quot;20148&quot; value=&quot;5&quot;/&gt;&lt;property id=&quot;20300&quot; value=&quot;Slide 39 - &amp;quot;Highways Agency&amp;#x0D;&amp;#x0A;United Kingdom&amp;quot;&quot;/&gt;&lt;property id=&quot;20307&quot; value=&quot;314&quot;/&gt;&lt;/object&gt;&lt;object type=&quot;3&quot; unique_id=&quot;10444&quot;&gt;&lt;property id=&quot;20148&quot; value=&quot;5&quot;/&gt;&lt;property id=&quot;20300&quot; value=&quot;Slide 40 - &amp;quot;Lotus Hotel&amp;#x0D;&amp;#x0A;People’s Republic of China&amp;quot;&quot;/&gt;&lt;property id=&quot;20307&quot; value=&quot;292&quot;/&gt;&lt;/object&gt;&lt;object type=&quot;3&quot; unique_id=&quot;10445&quot;&gt;&lt;property id=&quot;20148&quot; value=&quot;5&quot;/&gt;&lt;property id=&quot;20300&quot; value=&quot;Slide 41 - &amp;quot;Oxford Circus&amp;#x0D;&amp;#x0A;United Kingdom&amp;quot;&quot;/&gt;&lt;property id=&quot;20307&quot; value=&quot;293&quot;/&gt;&lt;/object&gt;&lt;object type=&quot;3&quot; unique_id=&quot;10446&quot;&gt;&lt;property id=&quot;20148&quot; value=&quot;5&quot;/&gt;&lt;property id=&quot;20300&quot; value=&quot;Slide 42 - &amp;quot;Copenhagen Metro&amp;#x0D;&amp;#x0A;Denmark&amp;quot;&quot;/&gt;&lt;property id=&quot;20307&quot; value=&quot;294&quot;/&gt;&lt;/object&gt;&lt;object type=&quot;3&quot; unique_id=&quot;10447&quot;&gt;&lt;property id=&quot;20148&quot; value=&quot;5&quot;/&gt;&lt;property id=&quot;20300&quot; value=&quot;Slide 43 - &amp;quot;DIFC Lighthouse Tower&amp;#x0D;&amp;#x0A;United Arab Emirates&amp;quot;&quot;/&gt;&lt;property id=&quot;20307&quot; value=&quot;295&quot;/&gt;&lt;/object&gt;&lt;object type=&quot;3&quot; unique_id=&quot;10448&quot;&gt;&lt;property id=&quot;20148&quot; value=&quot;5&quot;/&gt;&lt;property id=&quot;20300&quot; value=&quot;Slide 44 - &amp;quot;Coed Darcy Sustainable Village&amp;#x0D;&amp;#x0A;United Kingdom&amp;quot;&quot;/&gt;&lt;property id=&quot;20307&quot; value=&quot;296&quot;/&gt;&lt;/object&gt;&lt;object type=&quot;3&quot; unique_id=&quot;10449&quot;&gt;&lt;property id=&quot;20148&quot; value=&quot;5&quot;/&gt;&lt;property id=&quot;20300&quot; value=&quot;Slide 45 - &amp;quot;Trafalgar Square&amp;#x0D;&amp;#x0A;United Kingdom&amp;quot;&quot;/&gt;&lt;property id=&quot;20307&quot; value=&quot;297&quot;/&gt;&lt;/object&gt;&lt;object type=&quot;3&quot; unique_id=&quot;10450&quot;&gt;&lt;property id=&quot;20148&quot; value=&quot;5&quot;/&gt;&lt;property id=&quot;20300&quot; value=&quot;Slide 46 - &amp;quot;Gautrain Rapid Rail Link&amp;#x0D;&amp;#x0A;South Africa&amp;quot;&quot;/&gt;&lt;property id=&quot;20307&quot; value=&quot;298&quot;/&gt;&lt;/object&gt;&lt;object type=&quot;3&quot; unique_id=&quot;10451&quot;&gt;&lt;property id=&quot;20148&quot; value=&quot;5&quot;/&gt;&lt;property id=&quot;20300&quot; value=&quot;Slide 47 - &amp;quot;British Energy &amp;#x0D;&amp;#x0A;Technical Services Alliance&amp;#x0D;&amp;#x0A;Multiple locations, United Kingdom&amp;quot;&quot;/&gt;&lt;property id=&quot;20307&quot; value=&quot;299&quot;/&gt;&lt;/object&gt;&lt;object type=&quot;3&quot; unique_id=&quot;10452&quot;&gt;&lt;property id=&quot;20148&quot; value=&quot;5&quot;/&gt;&lt;property id=&quot;20300&quot; value=&quot;Slide 48 - &amp;quot;Durrat Al Bahrain&amp;#x0D;&amp;#x0A;Bahrain&amp;quot;&quot;/&gt;&lt;property id=&quot;20307&quot; value=&quot;300&quot;/&gt;&lt;/object&gt;&lt;object type=&quot;3&quot; unique_id=&quot;10453&quot;&gt;&lt;property id=&quot;20148&quot; value=&quot;5&quot;/&gt;&lt;property id=&quot;20300&quot; value=&quot;Slide 49 - &amp;quot;Lynx Wildcat&amp;#x0D;&amp;#x0A;United Kingdom&amp;quot;&quot;/&gt;&lt;property id=&quot;20307&quot; value=&quot;312&quot;/&gt;&lt;/object&gt;&lt;object type=&quot;3&quot; unique_id=&quot;10454&quot;&gt;&lt;property id=&quot;20148&quot; value=&quot;5&quot;/&gt;&lt;property id=&quot;20300&quot; value=&quot;Slide 50 - &amp;quot;Terminal 3, Xian Airport&amp;#x0D;&amp;#x0A;People’s Republic of China&amp;#x0D;&amp;#x0A;&amp;quot;&quot;/&gt;&lt;property id=&quot;20307&quot; value=&quot;302&quot;/&gt;&lt;/object&gt;&lt;object type=&quot;3&quot; unique_id=&quot;10455&quot;&gt;&lt;property id=&quot;20148&quot; value=&quot;5&quot;/&gt;&lt;property id=&quot;20300&quot; value=&quot;Slide 51 - &amp;quot;Newbiggin Bay Coastal Scheme&amp;#x0D;&amp;#x0A;United Kingdom&amp;quot;&quot;/&gt;&lt;property id=&quot;20307&quot; value=&quot;303&quot;/&gt;&lt;/object&gt;&lt;object type=&quot;3&quot; unique_id=&quot;10456&quot;&gt;&lt;property id=&quot;20148&quot; value=&quot;5&quot;/&gt;&lt;property id=&quot;20300&quot; value=&quot;Slide 52 - &amp;quot;Newport City Footbridge&amp;#x0D;&amp;#x0A;United Kingdom&amp;quot;&quot;/&gt;&lt;property id=&quot;20307&quot; value=&quot;304&quot;/&gt;&lt;/object&gt;&lt;object type=&quot;3&quot; unique_id=&quot;10457&quot;&gt;&lt;property id=&quot;20148&quot; value=&quot;5&quot;/&gt;&lt;property id=&quot;20300&quot; value=&quot;Slide 53 - &amp;quot;Colchester Garrison&amp;#x0D;&amp;#x0A;United Kingdom&amp;quot;&quot;/&gt;&lt;property id=&quot;20307&quot; value=&quot;305&quot;/&gt;&lt;/object&gt;&lt;object type=&quot;3&quot; unique_id=&quot;10458&quot;&gt;&lt;property id=&quot;20148&quot; value=&quot;5&quot;/&gt;&lt;property id=&quot;20300&quot; value=&quot;Slide 54 - &amp;quot;MSD Tianjin&amp;#x0D;&amp;#x0A;People’s Republic of China&amp;quot;&quot;/&gt;&lt;property id=&quot;20307&quot; value=&quot;306&quot;/&gt;&lt;/object&gt;&lt;object type=&quot;3&quot; unique_id=&quot;10459&quot;&gt;&lt;property id=&quot;20148&quot; value=&quot;5&quot;/&gt;&lt;property id=&quot;20300&quot; value=&quot;Slide 55 - &amp;quot;River Wensum Restoration&amp;#x0D;&amp;#x0A;United Kingdom&amp;quot;&quot;/&gt;&lt;property id=&quot;20307&quot; value=&quot;307&quot;/&gt;&lt;/object&gt;&lt;object type=&quot;3&quot; unique_id=&quot;10460&quot;&gt;&lt;property id=&quot;20148&quot; value=&quot;5&quot;/&gt;&lt;property id=&quot;20300&quot; value=&quot;Slide 56 - &amp;quot;Birmingham New Street Station&amp;#x0D;&amp;#x0A;United Kingdom&amp;quot;&quot;/&gt;&lt;property id=&quot;20307&quot; value=&quot;308&quot;/&gt;&lt;/object&gt;&lt;object type=&quot;3&quot; unique_id=&quot;10461&quot;&gt;&lt;property id=&quot;20148&quot; value=&quot;5&quot;/&gt;&lt;property id=&quot;20300&quot; value=&quot;Slide 57 - &amp;quot;Hurricane Protection&amp;#x0D;&amp;#x0A;United States&amp;quot;&quot;/&gt;&lt;property id=&quot;20307&quot; value=&quot;328&quot;/&gt;&lt;/object&gt;&lt;object type=&quot;3&quot; unique_id=&quot;10462&quot;&gt;&lt;property id=&quot;20148&quot; value=&quot;5&quot;/&gt;&lt;property id=&quot;20300&quot; value=&quot;Slide 58 - &amp;quot;Crossrail&amp;#x0D;&amp;#x0A;United Kingdom&amp;quot;&quot;/&gt;&lt;property id=&quot;20307&quot; value=&quot;309&quot;/&gt;&lt;/object&gt;&lt;object type=&quot;3&quot; unique_id=&quot;10463&quot;&gt;&lt;property id=&quot;20148&quot; value=&quot;5&quot;/&gt;&lt;property id=&quot;20300&quot; value=&quot;Slide 59 - &amp;quot;Burj Al Arab&amp;#x0D;&amp;#x0A;United Arab Emirates&amp;quot;&quot;/&gt;&lt;property id=&quot;20307&quot; value=&quot;310&quot;/&gt;&lt;/object&gt;&lt;object type=&quot;3&quot; unique_id=&quot;10464&quot;&gt;&lt;property id=&quot;20148&quot; value=&quot;5&quot;/&gt;&lt;property id=&quot;20300&quot; value=&quot;Slide 60 - &amp;quot;Flood Response&amp;#x0D;&amp;#x0A;United Kingdom&amp;quot;&quot;/&gt;&lt;property id=&quot;20307&quot; value=&quot;311&quot;/&gt;&lt;/object&gt;&lt;object type=&quot;3&quot; unique_id=&quot;10465&quot;&gt;&lt;property id=&quot;20148&quot; value=&quot;5&quot;/&gt;&lt;property id=&quot;20300&quot; value=&quot;Slide 61 - &amp;quot;European Rail Traffic Management System (ERTMS) &amp;#x0D;&amp;#x0A;Denmark&amp;quot;&quot;/&gt;&lt;property id=&quot;20307&quot; value=&quot;322&quot;/&gt;&lt;/object&gt;&lt;object type=&quot;3&quot; unique_id=&quot;10466&quot;&gt;&lt;property id=&quot;20148&quot; value=&quot;5&quot;/&gt;&lt;property id=&quot;20300&quot; value=&quot;Slide 62 - &amp;quot;Lowestoft Sixth Form College&amp;#x0D;&amp;#x0A;United Kingdom&amp;quot;&quot;/&gt;&lt;property id=&quot;20307&quot; value=&quot;323&quot;/&gt;&lt;/object&gt;&lt;object type=&quot;3&quot; unique_id=&quot;10467&quot;&gt;&lt;property id=&quot;20148&quot; value=&quot;5&quot;/&gt;&lt;property id=&quot;20300&quot; value=&quot;Slide 63 - &amp;quot;Capital Fort, Sofia&amp;#x0D;&amp;#x0A;Bulgaria&amp;quot;&quot;/&gt;&lt;property id=&quot;20307&quot; value=&quot;324&quot;/&gt;&lt;/object&gt;&lt;object type=&quot;3&quot; unique_id=&quot;10468&quot;&gt;&lt;property id=&quot;20148&quot; value=&quot;5&quot;/&gt;&lt;property id=&quot;20300&quot; value=&quot;Slide 64&quot;/&gt;&lt;property id=&quot;20307&quot; value=&quot;327&quot;/&gt;&lt;/object&gt;&lt;object type=&quot;3&quot; unique_id=&quot;12234&quot;&gt;&lt;property id=&quot;20148&quot; value=&quot;5&quot;/&gt;&lt;property id=&quot;20300&quot; value=&quot;Slide 17 - &amp;quot;At a glance&amp;quot;&quot;/&gt;&lt;property id=&quot;20307&quot; value=&quot;342&quot;/&gt;&lt;/object&gt;&lt;object type=&quot;3&quot; unique_id=&quot;12235&quot;&gt;&lt;property id=&quot;20148&quot; value=&quot;5&quot;/&gt;&lt;property id=&quot;20300&quot; value=&quot;Slide 18 - &amp;quot;Our work&amp;quot;&quot;/&gt;&lt;property id=&quot;20307&quot; value=&quot;343&quot;/&gt;&lt;/object&gt;&lt;object type=&quot;3&quot; unique_id=&quot;12236&quot;&gt;&lt;property id=&quot;20148&quot; value=&quot;5&quot;/&gt;&lt;property id=&quot;20300&quot; value=&quot;Slide 19 - &amp;quot;Our corporate responsibility commitments&amp;quot;&quot;/&gt;&lt;property id=&quot;20307&quot; value=&quot;344&quot;/&gt;&lt;/object&gt;&lt;object type=&quot;3&quot; unique_id=&quot;12237&quot;&gt;&lt;property id=&quot;20148&quot; value=&quot;5&quot;/&gt;&lt;property id=&quot;20300&quot; value=&quot;Slide 20 - &amp;quot;Our businesses worldwide&amp;quot;&quot;/&gt;&lt;property id=&quot;20307&quot; value=&quot;345&quot;/&gt;&lt;/object&gt;&lt;object type=&quot;3&quot; unique_id=&quot;12238&quot;&gt;&lt;property id=&quot;20148&quot; value=&quot;5&quot;/&gt;&lt;property id=&quot;20300&quot; value=&quot;Slide 21 - &amp;quot;Our clients&amp;quot;&quot;/&gt;&lt;property id=&quot;20307&quot; value=&quot;346&quot;/&gt;&lt;/object&gt;&lt;object type=&quot;3&quot; unique_id=&quot;12239&quot;&gt;&lt;property id=&quot;20148&quot; value=&quot;5&quot;/&gt;&lt;property id=&quot;20300&quot; value=&quot;Slide 22 - &amp;quot;Our revenue&amp;quot;&quot;/&gt;&lt;property id=&quot;20307&quot; value=&quot;347&quot;/&gt;&lt;/object&gt;&lt;object type=&quot;3&quot; unique_id=&quot;12240&quot;&gt;&lt;property id=&quot;20148&quot; value=&quot;5&quot;/&gt;&lt;property id=&quot;20300&quot; value=&quot;Slide 23 - &amp;quot;Recognition&amp;quot;&quot;/&gt;&lt;property id=&quot;20307&quot; value=&quot;348&quot;/&gt;&lt;/object&gt;&lt;object type=&quot;3&quot; unique_id=&quot;12241&quot;&gt;&lt;property id=&quot;20148&quot; value=&quot;5&quot;/&gt;&lt;property id=&quot;20300&quot; value=&quot;Slide 24 - &amp;quot;Atkins’ carbon tools&amp;quot;&quot;/&gt;&lt;property id=&quot;20307&quot; value=&quot;349&quot;/&gt;&lt;/object&gt;&lt;object type=&quot;3&quot; unique_id=&quot;12242&quot;&gt;&lt;property id=&quot;20148&quot; value=&quot;5&quot;/&gt;&lt;property id=&quot;20300&quot; value=&quot;Slide 25 - &amp;quot;Our work&amp;quot;&quot;/&gt;&lt;property id=&quot;20307&quot; value=&quot;350&quot;/&gt;&lt;/object&gt;&lt;object type=&quot;3&quot; unique_id=&quot;12243&quot;&gt;&lt;property id=&quot;20148&quot; value=&quot;5&quot;/&gt;&lt;property id=&quot;20300&quot; value=&quot;Slide 65 - &amp;quot;Connected Communities&amp;#x0D;&amp;#x0A;United Kingdom&amp;#x0D;&amp;#x0A;&amp;quot;&quot;/&gt;&lt;property id=&quot;20307&quot; value=&quot;333&quot;/&gt;&lt;/object&gt;&lt;object type=&quot;3&quot; unique_id=&quot;12244&quot;&gt;&lt;property id=&quot;20148&quot; value=&quot;5&quot;/&gt;&lt;property id=&quot;20300&quot; value=&quot;Slide 66 - &amp;quot;ITER&amp;#x0D;&amp;#x0A;France&amp;quot;&quot;/&gt;&lt;property id=&quot;20307&quot; value=&quot;334&quot;/&gt;&lt;/object&gt;&lt;object type=&quot;3&quot; unique_id=&quot;12245&quot;&gt;&lt;property id=&quot;20148&quot; value=&quot;5&quot;/&gt;&lt;property id=&quot;20300&quot; value=&quot;Slide 67 - &amp;quot;Mecca Metro&amp;#x0D;&amp;#x0A;Saudi Arabia&amp;quot;&quot;/&gt;&lt;property id=&quot;20307&quot; value=&quot;335&quot;/&gt;&lt;/object&gt;&lt;object type=&quot;3&quot; unique_id=&quot;12246&quot;&gt;&lt;property id=&quot;20148&quot; value=&quot;5&quot;/&gt;&lt;property id=&quot;20300&quot; value=&quot;Slide 68 - &amp;quot;Asian Beach Games&amp;#x0D;&amp;#x0A;Oman&amp;quot;&quot;/&gt;&lt;property id=&quot;20307&quot; value=&quot;336&quot;/&gt;&lt;/object&gt;&lt;object type=&quot;3&quot; unique_id=&quot;12247&quot;&gt;&lt;property id=&quot;20148&quot; value=&quot;5&quot;/&gt;&lt;property id=&quot;20300&quot; value=&quot;Slide 69 - &amp;quot;Etihad Rail&amp;#x0D;&amp;#x0A;UAE&amp;quot;&quot;/&gt;&lt;property id=&quot;20307&quot; value=&quot;337&quot;/&gt;&lt;/object&gt;&lt;object type=&quot;3&quot; unique_id=&quot;12248&quot;&gt;&lt;property id=&quot;20148&quot; value=&quot;5&quot;/&gt;&lt;property id=&quot;20300&quot; value=&quot;Slide 70 - &amp;quot;Hartsfield-Jackson Atlanta International Airport&amp;#x0D;&amp;#x0A;United States&amp;quot;&quot;/&gt;&lt;property id=&quot;20307&quot; value=&quot;338&quot;/&gt;&lt;/object&gt;&lt;object type=&quot;3&quot; unique_id=&quot;12249&quot;&gt;&lt;property id=&quot;20148&quot; value=&quot;5&quot;/&gt;&lt;property id=&quot;20300&quot; value=&quot;Slide 71 - &amp;quot;Florida’s Turnpike Toll System&amp;#x0D;&amp;#x0A;United States&amp;quot;&quot;/&gt;&lt;property id=&quot;20307&quot; value=&quot;339&quot;/&gt;&lt;/object&gt;&lt;object type=&quot;3&quot; unique_id=&quot;12250&quot;&gt;&lt;property id=&quot;20148&quot; value=&quot;5&quot;/&gt;&lt;property id=&quot;20300&quot; value=&quot;Slide 72 - &amp;quot;Hoover Dam &amp;#x0D;&amp;#x0A;United States&amp;quot;&quot;/&gt;&lt;property id=&quot;20307&quot; value=&quot;340&quot;/&gt;&lt;/object&gt;&lt;object type=&quot;3&quot; unique_id=&quot;12251&quot;&gt;&lt;property id=&quot;20148&quot; value=&quot;5&quot;/&gt;&lt;property id=&quot;20300&quot; value=&quot;Slide 73 - &amp;quot;Liquefied Natural Gas Terminal&amp;#x0D;&amp;#x0A;Poland&amp;quot;&quot;/&gt;&lt;property id=&quot;20307&quot; value=&quot;341&quot;/&gt;&lt;/object&gt;&lt;/object&gt;&lt;object type=&quot;8&quot; unique_id=&quot;10536&quot;&gt;&lt;/object&gt;&lt;/object&gt;&lt;/database&gt;"/>
  <p:tag name="SECTOMILLISECCONVERTED" val="1"/>
</p:tagLst>
</file>

<file path=ppt/theme/theme1.xml><?xml version="1.0" encoding="utf-8"?>
<a:theme xmlns:a="http://schemas.openxmlformats.org/drawingml/2006/main" name="Corporate_Template">
  <a:themeElements>
    <a:clrScheme name="CorporateTemplate v1">
      <a:dk1>
        <a:srgbClr val="156570"/>
      </a:dk1>
      <a:lt1>
        <a:sysClr val="window" lastClr="FFFFFF"/>
      </a:lt1>
      <a:dk2>
        <a:srgbClr val="394A58"/>
      </a:dk2>
      <a:lt2>
        <a:srgbClr val="FFFFFF"/>
      </a:lt2>
      <a:accent1>
        <a:srgbClr val="156570"/>
      </a:accent1>
      <a:accent2>
        <a:srgbClr val="6599A1"/>
      </a:accent2>
      <a:accent3>
        <a:srgbClr val="830051"/>
      </a:accent3>
      <a:accent4>
        <a:srgbClr val="BED600"/>
      </a:accent4>
      <a:accent5>
        <a:srgbClr val="FAE700"/>
      </a:accent5>
      <a:accent6>
        <a:srgbClr val="0098DB"/>
      </a:accent6>
      <a:hlink>
        <a:srgbClr val="0098DB"/>
      </a:hlink>
      <a:folHlink>
        <a:srgbClr val="830051"/>
      </a:folHlink>
    </a:clrScheme>
    <a:fontScheme name="CorporateTemplate 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8D08643855194C839D6C6B1E565113" ma:contentTypeVersion="0" ma:contentTypeDescription="Create a new document." ma:contentTypeScope="" ma:versionID="3a6dacab86ceafa39633a1693d38368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469B0D-AC35-4314-8C03-252554A2F4F5}">
  <ds:schemaRefs>
    <ds:schemaRef ds:uri="http://purl.org/dc/terms/"/>
    <ds:schemaRef ds:uri="http://purl.org/dc/elements/1.1/"/>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24C5DAEA-5DB1-40DB-877C-55F0A261EC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1C9960D-3BE5-4EAD-A701-DC2D50DEBC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9685</TotalTime>
  <Words>679</Words>
  <Application>Microsoft Office PowerPoint</Application>
  <PresentationFormat>On-screen Show (4:3)</PresentationFormat>
  <Paragraphs>123</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Corporate_Template</vt:lpstr>
      <vt:lpstr>Gloucestershire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vt:lpstr>
    </vt:vector>
  </TitlesOfParts>
  <Company>Atkins Global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Midlands Organisation Chart</dc:title>
  <dc:creator>Group IS</dc:creator>
  <cp:lastModifiedBy> RG</cp:lastModifiedBy>
  <cp:revision>884</cp:revision>
  <dcterms:created xsi:type="dcterms:W3CDTF">2011-11-01T07:49:55Z</dcterms:created>
  <dcterms:modified xsi:type="dcterms:W3CDTF">2014-12-07T22:58:20Z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0x010100808D08643855194C839D6C6B1E565113</vt:lpwstr>
  </property>
  <property fmtid="{D5CDD505-2E9C-101B-9397-08002B2CF9AE}" pid="3" name="_TemplateID">
    <vt:lpwstr>TC103382681033</vt:lpwstr>
  </property>
</Properties>
</file>