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  <p:sldMasterId id="2147483688" r:id="rId3"/>
    <p:sldMasterId id="2147483700" r:id="rId4"/>
    <p:sldMasterId id="2147483716" r:id="rId5"/>
  </p:sldMasterIdLst>
  <p:notesMasterIdLst>
    <p:notesMasterId r:id="rId45"/>
  </p:notesMasterIdLst>
  <p:sldIdLst>
    <p:sldId id="307" r:id="rId6"/>
    <p:sldId id="265" r:id="rId7"/>
    <p:sldId id="263" r:id="rId8"/>
    <p:sldId id="299" r:id="rId9"/>
    <p:sldId id="279" r:id="rId10"/>
    <p:sldId id="268" r:id="rId11"/>
    <p:sldId id="271" r:id="rId12"/>
    <p:sldId id="272" r:id="rId13"/>
    <p:sldId id="273" r:id="rId14"/>
    <p:sldId id="277" r:id="rId15"/>
    <p:sldId id="262" r:id="rId16"/>
    <p:sldId id="280" r:id="rId17"/>
    <p:sldId id="278" r:id="rId18"/>
    <p:sldId id="260" r:id="rId19"/>
    <p:sldId id="261" r:id="rId20"/>
    <p:sldId id="256" r:id="rId21"/>
    <p:sldId id="282" r:id="rId22"/>
    <p:sldId id="284" r:id="rId23"/>
    <p:sldId id="285" r:id="rId24"/>
    <p:sldId id="286" r:id="rId25"/>
    <p:sldId id="287" r:id="rId26"/>
    <p:sldId id="288" r:id="rId27"/>
    <p:sldId id="289" r:id="rId28"/>
    <p:sldId id="295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296" r:id="rId37"/>
    <p:sldId id="293" r:id="rId38"/>
    <p:sldId id="275" r:id="rId39"/>
    <p:sldId id="291" r:id="rId40"/>
    <p:sldId id="292" r:id="rId41"/>
    <p:sldId id="290" r:id="rId42"/>
    <p:sldId id="294" r:id="rId43"/>
    <p:sldId id="297" r:id="rId44"/>
  </p:sldIdLst>
  <p:sldSz cx="9144000" cy="6858000" type="screen4x3"/>
  <p:notesSz cx="6858000" cy="9144000"/>
  <p:defaultTextStyle>
    <a:defPPr>
      <a:defRPr lang="en-US"/>
    </a:defPPr>
    <a:lvl1pPr marL="0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7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1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7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61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4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8" algn="l" defTabSz="9142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58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F8538-A1CF-44C9-8F6A-789E08CBD440}" type="datetimeFigureOut">
              <a:rPr lang="en-GB" smtClean="0"/>
              <a:pPr/>
              <a:t>08/10/2013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98255-969C-4019-A0C8-A6A718E620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7874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7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1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7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61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4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8" algn="l" defTabSz="9142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2CEBE251-ED8A-46C1-9D71-3CB958AFFD2F}" type="slidenum">
              <a:rPr lang="en-GB" sz="1200">
                <a:solidFill>
                  <a:prstClr val="black"/>
                </a:solidFill>
              </a:rPr>
              <a:pPr eaLnBrk="1" hangingPunct="1"/>
              <a:t>11</a:t>
            </a:fld>
            <a:endParaRPr lang="en-GB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CF6C-796E-DB41-B01E-6E0DB075B099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259170CA-65BC-4124-97A3-B10807B683B5}" type="slidenum">
              <a:rPr lang="en-GB" sz="1200" smtClean="0"/>
              <a:pPr eaLnBrk="1" hangingPunct="1"/>
              <a:t>13</a:t>
            </a:fld>
            <a:endParaRPr lang="en-GB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0368C-51A2-4F11-9BB6-0CA47FA1C310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97BD58-FB9B-4D1C-BD90-BDF87328AEA3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6475" y="685800"/>
            <a:ext cx="4845050" cy="342900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CF6C-796E-DB41-B01E-6E0DB075B099}" type="slidenum">
              <a:rPr lang="en-GB" smtClean="0">
                <a:solidFill>
                  <a:prstClr val="black"/>
                </a:solidFill>
              </a:rPr>
              <a:pPr/>
              <a:t>25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CF6C-796E-DB41-B01E-6E0DB075B099}" type="slidenum">
              <a:rPr lang="en-GB" smtClean="0">
                <a:solidFill>
                  <a:prstClr val="black"/>
                </a:solidFill>
              </a:rPr>
              <a:pPr/>
              <a:t>26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CF6C-796E-DB41-B01E-6E0DB075B099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CF6C-796E-DB41-B01E-6E0DB075B099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CF6C-796E-DB41-B01E-6E0DB075B099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0F11-872A-4364-8B22-95AA97459BEE}" type="datetimeFigureOut">
              <a:rPr lang="en-GB" smtClean="0"/>
              <a:pPr/>
              <a:t>08/10/2013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A124-38F9-4282-BC8C-690BB74715B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16049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0F11-872A-4364-8B22-95AA97459BEE}" type="datetimeFigureOut">
              <a:rPr lang="en-GB" smtClean="0"/>
              <a:pPr/>
              <a:t>08/10/2013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A124-38F9-4282-BC8C-690BB74715B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0239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0F11-872A-4364-8B22-95AA97459BEE}" type="datetimeFigureOut">
              <a:rPr lang="en-GB" smtClean="0"/>
              <a:pPr/>
              <a:t>08/10/2013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A124-38F9-4282-BC8C-690BB74715B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6085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ctrTitle"/>
          </p:nvPr>
        </p:nvSpPr>
        <p:spPr>
          <a:xfrm>
            <a:off x="685835" y="2130530"/>
            <a:ext cx="7772331" cy="1469778"/>
          </a:xfrm>
          <a:prstGeom prst="rect">
            <a:avLst/>
          </a:prstGeom>
        </p:spPr>
        <p:txBody>
          <a:bodyPr lIns="80155" tIns="40078" rIns="80155" bIns="40078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 2"/>
          <p:cNvSpPr>
            <a:spLocks noGrp="1"/>
          </p:cNvSpPr>
          <p:nvPr>
            <p:ph type="subTitle" idx="1"/>
          </p:nvPr>
        </p:nvSpPr>
        <p:spPr>
          <a:xfrm>
            <a:off x="1371668" y="3886777"/>
            <a:ext cx="6400664" cy="1751929"/>
          </a:xfrm>
          <a:prstGeom prst="rect">
            <a:avLst/>
          </a:prstGeom>
        </p:spPr>
        <p:txBody>
          <a:bodyPr lIns="80155" tIns="40078" rIns="80155" bIns="40078"/>
          <a:lstStyle>
            <a:lvl1pPr marL="0" indent="0" algn="ctr">
              <a:buNone/>
              <a:defRPr/>
            </a:lvl1pPr>
            <a:lvl2pPr marL="400777" indent="0" algn="ctr">
              <a:buNone/>
              <a:defRPr/>
            </a:lvl2pPr>
            <a:lvl3pPr marL="801555" indent="0" algn="ctr">
              <a:buNone/>
              <a:defRPr/>
            </a:lvl3pPr>
            <a:lvl4pPr marL="1202334" indent="0" algn="ctr">
              <a:buNone/>
              <a:defRPr/>
            </a:lvl4pPr>
            <a:lvl5pPr marL="1603111" indent="0" algn="ctr">
              <a:buNone/>
              <a:defRPr/>
            </a:lvl5pPr>
            <a:lvl6pPr marL="2003888" indent="0" algn="ctr">
              <a:buNone/>
              <a:defRPr/>
            </a:lvl6pPr>
            <a:lvl7pPr marL="2404665" indent="0" algn="ctr">
              <a:buNone/>
              <a:defRPr/>
            </a:lvl7pPr>
            <a:lvl8pPr marL="2805444" indent="0" algn="ctr">
              <a:buNone/>
              <a:defRPr/>
            </a:lvl8pPr>
            <a:lvl9pPr marL="320622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85490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677" y="274954"/>
            <a:ext cx="8228649" cy="1143000"/>
          </a:xfrm>
          <a:prstGeom prst="rect">
            <a:avLst/>
          </a:prstGeom>
        </p:spPr>
        <p:txBody>
          <a:bodyPr lIns="80155" tIns="40078" rIns="80155" bIns="40078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 2"/>
          <p:cNvSpPr>
            <a:spLocks noGrp="1"/>
          </p:cNvSpPr>
          <p:nvPr>
            <p:ph idx="1"/>
          </p:nvPr>
        </p:nvSpPr>
        <p:spPr>
          <a:xfrm>
            <a:off x="457677" y="1600777"/>
            <a:ext cx="8228649" cy="4525935"/>
          </a:xfrm>
          <a:prstGeom prst="rect">
            <a:avLst/>
          </a:prstGeom>
        </p:spPr>
        <p:txBody>
          <a:bodyPr lIns="80155" tIns="40078" rIns="80155" bIns="400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69496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722504" y="4406454"/>
            <a:ext cx="7772332" cy="1361811"/>
          </a:xfrm>
          <a:prstGeom prst="rect">
            <a:avLst/>
          </a:prstGeom>
        </p:spPr>
        <p:txBody>
          <a:bodyPr lIns="80155" tIns="40078" rIns="80155" bIns="40078"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 2"/>
          <p:cNvSpPr>
            <a:spLocks noGrp="1"/>
          </p:cNvSpPr>
          <p:nvPr>
            <p:ph type="body" idx="1"/>
          </p:nvPr>
        </p:nvSpPr>
        <p:spPr>
          <a:xfrm>
            <a:off x="722504" y="2906445"/>
            <a:ext cx="7772332" cy="1500008"/>
          </a:xfrm>
          <a:prstGeom prst="rect">
            <a:avLst/>
          </a:prstGeom>
        </p:spPr>
        <p:txBody>
          <a:bodyPr lIns="80155" tIns="40078" rIns="80155" bIns="40078" anchor="b"/>
          <a:lstStyle>
            <a:lvl1pPr marL="0" indent="0">
              <a:buNone/>
              <a:defRPr sz="1800"/>
            </a:lvl1pPr>
            <a:lvl2pPr marL="400777" indent="0">
              <a:buNone/>
              <a:defRPr sz="1600"/>
            </a:lvl2pPr>
            <a:lvl3pPr marL="801555" indent="0">
              <a:buNone/>
              <a:defRPr sz="1400"/>
            </a:lvl3pPr>
            <a:lvl4pPr marL="1202334" indent="0">
              <a:buNone/>
              <a:defRPr sz="1200"/>
            </a:lvl4pPr>
            <a:lvl5pPr marL="1603111" indent="0">
              <a:buNone/>
              <a:defRPr sz="1200"/>
            </a:lvl5pPr>
            <a:lvl6pPr marL="2003888" indent="0">
              <a:buNone/>
              <a:defRPr sz="1200"/>
            </a:lvl6pPr>
            <a:lvl7pPr marL="2404665" indent="0">
              <a:buNone/>
              <a:defRPr sz="1200"/>
            </a:lvl7pPr>
            <a:lvl8pPr marL="2805444" indent="0">
              <a:buNone/>
              <a:defRPr sz="1200"/>
            </a:lvl8pPr>
            <a:lvl9pPr marL="32062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502539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677" y="274954"/>
            <a:ext cx="8228649" cy="1143000"/>
          </a:xfrm>
          <a:prstGeom prst="rect">
            <a:avLst/>
          </a:prstGeom>
        </p:spPr>
        <p:txBody>
          <a:bodyPr lIns="80155" tIns="40078" rIns="80155" bIns="40078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 2"/>
          <p:cNvSpPr>
            <a:spLocks noGrp="1"/>
          </p:cNvSpPr>
          <p:nvPr>
            <p:ph sz="half" idx="1"/>
          </p:nvPr>
        </p:nvSpPr>
        <p:spPr>
          <a:xfrm>
            <a:off x="457677" y="1600777"/>
            <a:ext cx="4048457" cy="4525935"/>
          </a:xfrm>
          <a:prstGeom prst="rect">
            <a:avLst/>
          </a:prstGeom>
        </p:spPr>
        <p:txBody>
          <a:bodyPr lIns="80155" tIns="40078" rIns="80155" bIns="40078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 3"/>
          <p:cNvSpPr>
            <a:spLocks noGrp="1"/>
          </p:cNvSpPr>
          <p:nvPr>
            <p:ph sz="half" idx="2"/>
          </p:nvPr>
        </p:nvSpPr>
        <p:spPr>
          <a:xfrm>
            <a:off x="4636511" y="1600777"/>
            <a:ext cx="4049815" cy="4525935"/>
          </a:xfrm>
          <a:prstGeom prst="rect">
            <a:avLst/>
          </a:prstGeom>
        </p:spPr>
        <p:txBody>
          <a:bodyPr lIns="80155" tIns="40078" rIns="80155" bIns="40078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90230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677" y="274954"/>
            <a:ext cx="8228649" cy="1143000"/>
          </a:xfrm>
          <a:prstGeom prst="rect">
            <a:avLst/>
          </a:prstGeom>
        </p:spPr>
        <p:txBody>
          <a:bodyPr lIns="80155" tIns="40078" rIns="80155" bIns="4007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 2"/>
          <p:cNvSpPr>
            <a:spLocks noGrp="1"/>
          </p:cNvSpPr>
          <p:nvPr>
            <p:ph type="body" idx="1"/>
          </p:nvPr>
        </p:nvSpPr>
        <p:spPr>
          <a:xfrm>
            <a:off x="457676" y="1534557"/>
            <a:ext cx="4040308" cy="640599"/>
          </a:xfrm>
          <a:prstGeom prst="rect">
            <a:avLst/>
          </a:prstGeom>
        </p:spPr>
        <p:txBody>
          <a:bodyPr lIns="80155" tIns="40078" rIns="80155" bIns="40078" anchor="b"/>
          <a:lstStyle>
            <a:lvl1pPr marL="0" indent="0">
              <a:buNone/>
              <a:defRPr sz="2100" b="1"/>
            </a:lvl1pPr>
            <a:lvl2pPr marL="400777" indent="0">
              <a:buNone/>
              <a:defRPr sz="1800" b="1"/>
            </a:lvl2pPr>
            <a:lvl3pPr marL="801555" indent="0">
              <a:buNone/>
              <a:defRPr sz="1600" b="1"/>
            </a:lvl3pPr>
            <a:lvl4pPr marL="1202334" indent="0">
              <a:buNone/>
              <a:defRPr sz="1400" b="1"/>
            </a:lvl4pPr>
            <a:lvl5pPr marL="1603111" indent="0">
              <a:buNone/>
              <a:defRPr sz="1400" b="1"/>
            </a:lvl5pPr>
            <a:lvl6pPr marL="2003888" indent="0">
              <a:buNone/>
              <a:defRPr sz="1400" b="1"/>
            </a:lvl6pPr>
            <a:lvl7pPr marL="2404665" indent="0">
              <a:buNone/>
              <a:defRPr sz="1400" b="1"/>
            </a:lvl7pPr>
            <a:lvl8pPr marL="2805444" indent="0">
              <a:buNone/>
              <a:defRPr sz="1400" b="1"/>
            </a:lvl8pPr>
            <a:lvl9pPr marL="320622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 3"/>
          <p:cNvSpPr>
            <a:spLocks noGrp="1"/>
          </p:cNvSpPr>
          <p:nvPr>
            <p:ph sz="half" idx="2"/>
          </p:nvPr>
        </p:nvSpPr>
        <p:spPr>
          <a:xfrm>
            <a:off x="457676" y="2175157"/>
            <a:ext cx="4040308" cy="3951555"/>
          </a:xfrm>
          <a:prstGeom prst="rect">
            <a:avLst/>
          </a:prstGeom>
        </p:spPr>
        <p:txBody>
          <a:bodyPr lIns="80155" tIns="40078" rIns="80155" bIns="40078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 4"/>
          <p:cNvSpPr>
            <a:spLocks noGrp="1"/>
          </p:cNvSpPr>
          <p:nvPr>
            <p:ph type="body" sz="quarter" idx="3"/>
          </p:nvPr>
        </p:nvSpPr>
        <p:spPr>
          <a:xfrm>
            <a:off x="4644657" y="1534557"/>
            <a:ext cx="4041667" cy="640599"/>
          </a:xfrm>
          <a:prstGeom prst="rect">
            <a:avLst/>
          </a:prstGeom>
        </p:spPr>
        <p:txBody>
          <a:bodyPr lIns="80155" tIns="40078" rIns="80155" bIns="40078" anchor="b"/>
          <a:lstStyle>
            <a:lvl1pPr marL="0" indent="0">
              <a:buNone/>
              <a:defRPr sz="2100" b="1"/>
            </a:lvl1pPr>
            <a:lvl2pPr marL="400777" indent="0">
              <a:buNone/>
              <a:defRPr sz="1800" b="1"/>
            </a:lvl2pPr>
            <a:lvl3pPr marL="801555" indent="0">
              <a:buNone/>
              <a:defRPr sz="1600" b="1"/>
            </a:lvl3pPr>
            <a:lvl4pPr marL="1202334" indent="0">
              <a:buNone/>
              <a:defRPr sz="1400" b="1"/>
            </a:lvl4pPr>
            <a:lvl5pPr marL="1603111" indent="0">
              <a:buNone/>
              <a:defRPr sz="1400" b="1"/>
            </a:lvl5pPr>
            <a:lvl6pPr marL="2003888" indent="0">
              <a:buNone/>
              <a:defRPr sz="1400" b="1"/>
            </a:lvl6pPr>
            <a:lvl7pPr marL="2404665" indent="0">
              <a:buNone/>
              <a:defRPr sz="1400" b="1"/>
            </a:lvl7pPr>
            <a:lvl8pPr marL="2805444" indent="0">
              <a:buNone/>
              <a:defRPr sz="1400" b="1"/>
            </a:lvl8pPr>
            <a:lvl9pPr marL="320622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 5"/>
          <p:cNvSpPr>
            <a:spLocks noGrp="1"/>
          </p:cNvSpPr>
          <p:nvPr>
            <p:ph sz="quarter" idx="4"/>
          </p:nvPr>
        </p:nvSpPr>
        <p:spPr>
          <a:xfrm>
            <a:off x="4644657" y="2175157"/>
            <a:ext cx="4041667" cy="3951555"/>
          </a:xfrm>
          <a:prstGeom prst="rect">
            <a:avLst/>
          </a:prstGeom>
        </p:spPr>
        <p:txBody>
          <a:bodyPr lIns="80155" tIns="40078" rIns="80155" bIns="40078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40936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677" y="274954"/>
            <a:ext cx="8228649" cy="1143000"/>
          </a:xfrm>
          <a:prstGeom prst="rect">
            <a:avLst/>
          </a:prstGeom>
        </p:spPr>
        <p:txBody>
          <a:bodyPr lIns="80155" tIns="40078" rIns="80155" bIns="40078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25779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08403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676" y="273515"/>
            <a:ext cx="3008162" cy="1161715"/>
          </a:xfrm>
          <a:prstGeom prst="rect">
            <a:avLst/>
          </a:prstGeom>
        </p:spPr>
        <p:txBody>
          <a:bodyPr lIns="80155" tIns="40078" rIns="80155" bIns="40078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 2"/>
          <p:cNvSpPr>
            <a:spLocks noGrp="1"/>
          </p:cNvSpPr>
          <p:nvPr>
            <p:ph idx="1"/>
          </p:nvPr>
        </p:nvSpPr>
        <p:spPr>
          <a:xfrm>
            <a:off x="3574485" y="273515"/>
            <a:ext cx="5111839" cy="5853196"/>
          </a:xfrm>
          <a:prstGeom prst="rect">
            <a:avLst/>
          </a:prstGeom>
        </p:spPr>
        <p:txBody>
          <a:bodyPr lIns="80155" tIns="40078" rIns="80155" bIns="40078"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 3"/>
          <p:cNvSpPr>
            <a:spLocks noGrp="1"/>
          </p:cNvSpPr>
          <p:nvPr>
            <p:ph type="body" sz="half" idx="2"/>
          </p:nvPr>
        </p:nvSpPr>
        <p:spPr>
          <a:xfrm>
            <a:off x="457676" y="1435228"/>
            <a:ext cx="3008162" cy="4691482"/>
          </a:xfrm>
          <a:prstGeom prst="rect">
            <a:avLst/>
          </a:prstGeom>
        </p:spPr>
        <p:txBody>
          <a:bodyPr lIns="80155" tIns="40078" rIns="80155" bIns="40078"/>
          <a:lstStyle>
            <a:lvl1pPr marL="0" indent="0">
              <a:buNone/>
              <a:defRPr sz="1200"/>
            </a:lvl1pPr>
            <a:lvl2pPr marL="400777" indent="0">
              <a:buNone/>
              <a:defRPr sz="1100"/>
            </a:lvl2pPr>
            <a:lvl3pPr marL="801555" indent="0">
              <a:buNone/>
              <a:defRPr sz="900"/>
            </a:lvl3pPr>
            <a:lvl4pPr marL="1202334" indent="0">
              <a:buNone/>
              <a:defRPr sz="800"/>
            </a:lvl4pPr>
            <a:lvl5pPr marL="1603111" indent="0">
              <a:buNone/>
              <a:defRPr sz="800"/>
            </a:lvl5pPr>
            <a:lvl6pPr marL="2003888" indent="0">
              <a:buNone/>
              <a:defRPr sz="800"/>
            </a:lvl6pPr>
            <a:lvl7pPr marL="2404665" indent="0">
              <a:buNone/>
              <a:defRPr sz="800"/>
            </a:lvl7pPr>
            <a:lvl8pPr marL="2805444" indent="0">
              <a:buNone/>
              <a:defRPr sz="800"/>
            </a:lvl8pPr>
            <a:lvl9pPr marL="320622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9151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0F11-872A-4364-8B22-95AA97459BEE}" type="datetimeFigureOut">
              <a:rPr lang="en-GB" smtClean="0"/>
              <a:pPr/>
              <a:t>08/10/2013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A124-38F9-4282-BC8C-690BB74715B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86053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1792676" y="4800890"/>
            <a:ext cx="5486671" cy="565741"/>
          </a:xfrm>
          <a:prstGeom prst="rect">
            <a:avLst/>
          </a:prstGeom>
        </p:spPr>
        <p:txBody>
          <a:bodyPr lIns="80155" tIns="40078" rIns="80155" bIns="40078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 2"/>
          <p:cNvSpPr>
            <a:spLocks noGrp="1"/>
          </p:cNvSpPr>
          <p:nvPr>
            <p:ph type="pic" idx="1"/>
          </p:nvPr>
        </p:nvSpPr>
        <p:spPr>
          <a:xfrm>
            <a:off x="1792676" y="613247"/>
            <a:ext cx="5486671" cy="4114224"/>
          </a:xfrm>
          <a:prstGeom prst="rect">
            <a:avLst/>
          </a:prstGeom>
        </p:spPr>
        <p:txBody>
          <a:bodyPr lIns="80155" tIns="40078" rIns="80155" bIns="40078"/>
          <a:lstStyle>
            <a:lvl1pPr marL="0" indent="0">
              <a:buNone/>
              <a:defRPr sz="2800"/>
            </a:lvl1pPr>
            <a:lvl2pPr marL="400777" indent="0">
              <a:buNone/>
              <a:defRPr sz="2500"/>
            </a:lvl2pPr>
            <a:lvl3pPr marL="801555" indent="0">
              <a:buNone/>
              <a:defRPr sz="2100"/>
            </a:lvl3pPr>
            <a:lvl4pPr marL="1202334" indent="0">
              <a:buNone/>
              <a:defRPr sz="1800"/>
            </a:lvl4pPr>
            <a:lvl5pPr marL="1603111" indent="0">
              <a:buNone/>
              <a:defRPr sz="1800"/>
            </a:lvl5pPr>
            <a:lvl6pPr marL="2003888" indent="0">
              <a:buNone/>
              <a:defRPr sz="1800"/>
            </a:lvl6pPr>
            <a:lvl7pPr marL="2404665" indent="0">
              <a:buNone/>
              <a:defRPr sz="1800"/>
            </a:lvl7pPr>
            <a:lvl8pPr marL="2805444" indent="0">
              <a:buNone/>
              <a:defRPr sz="1800"/>
            </a:lvl8pPr>
            <a:lvl9pPr marL="3206222" indent="0">
              <a:buNone/>
              <a:defRPr sz="1800"/>
            </a:lvl9pPr>
          </a:lstStyle>
          <a:p>
            <a:endParaRPr lang="en-GB"/>
          </a:p>
        </p:txBody>
      </p:sp>
      <p:sp>
        <p:nvSpPr>
          <p:cNvPr id="4" name=" 3"/>
          <p:cNvSpPr>
            <a:spLocks noGrp="1"/>
          </p:cNvSpPr>
          <p:nvPr>
            <p:ph type="body" sz="half" idx="2"/>
          </p:nvPr>
        </p:nvSpPr>
        <p:spPr>
          <a:xfrm>
            <a:off x="1792676" y="5366630"/>
            <a:ext cx="5486671" cy="806146"/>
          </a:xfrm>
          <a:prstGeom prst="rect">
            <a:avLst/>
          </a:prstGeom>
        </p:spPr>
        <p:txBody>
          <a:bodyPr lIns="80155" tIns="40078" rIns="80155" bIns="40078"/>
          <a:lstStyle>
            <a:lvl1pPr marL="0" indent="0">
              <a:buNone/>
              <a:defRPr sz="1200"/>
            </a:lvl1pPr>
            <a:lvl2pPr marL="400777" indent="0">
              <a:buNone/>
              <a:defRPr sz="1100"/>
            </a:lvl2pPr>
            <a:lvl3pPr marL="801555" indent="0">
              <a:buNone/>
              <a:defRPr sz="900"/>
            </a:lvl3pPr>
            <a:lvl4pPr marL="1202334" indent="0">
              <a:buNone/>
              <a:defRPr sz="800"/>
            </a:lvl4pPr>
            <a:lvl5pPr marL="1603111" indent="0">
              <a:buNone/>
              <a:defRPr sz="800"/>
            </a:lvl5pPr>
            <a:lvl6pPr marL="2003888" indent="0">
              <a:buNone/>
              <a:defRPr sz="800"/>
            </a:lvl6pPr>
            <a:lvl7pPr marL="2404665" indent="0">
              <a:buNone/>
              <a:defRPr sz="800"/>
            </a:lvl7pPr>
            <a:lvl8pPr marL="2805444" indent="0">
              <a:buNone/>
              <a:defRPr sz="800"/>
            </a:lvl8pPr>
            <a:lvl9pPr marL="320622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64603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677" y="274954"/>
            <a:ext cx="8228649" cy="1143000"/>
          </a:xfrm>
          <a:prstGeom prst="rect">
            <a:avLst/>
          </a:prstGeom>
        </p:spPr>
        <p:txBody>
          <a:bodyPr lIns="80155" tIns="40078" rIns="80155" bIns="40078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 2"/>
          <p:cNvSpPr>
            <a:spLocks noGrp="1"/>
          </p:cNvSpPr>
          <p:nvPr>
            <p:ph type="body" orient="vert" idx="1"/>
          </p:nvPr>
        </p:nvSpPr>
        <p:spPr>
          <a:xfrm>
            <a:off x="457677" y="1600777"/>
            <a:ext cx="8228649" cy="4525935"/>
          </a:xfrm>
          <a:prstGeom prst="rect">
            <a:avLst/>
          </a:prstGeom>
        </p:spPr>
        <p:txBody>
          <a:bodyPr vert="eaVert" lIns="80155" tIns="40078" rIns="80155" bIns="400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00496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 orient="vert"/>
          </p:nvPr>
        </p:nvSpPr>
        <p:spPr>
          <a:xfrm>
            <a:off x="6630182" y="274955"/>
            <a:ext cx="2056144" cy="5851756"/>
          </a:xfrm>
          <a:prstGeom prst="rect">
            <a:avLst/>
          </a:prstGeom>
        </p:spPr>
        <p:txBody>
          <a:bodyPr vert="eaVert" lIns="80155" tIns="40078" rIns="80155" bIns="40078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 2"/>
          <p:cNvSpPr>
            <a:spLocks noGrp="1"/>
          </p:cNvSpPr>
          <p:nvPr>
            <p:ph type="body" orient="vert" idx="1"/>
          </p:nvPr>
        </p:nvSpPr>
        <p:spPr>
          <a:xfrm>
            <a:off x="457677" y="274955"/>
            <a:ext cx="6042129" cy="5851756"/>
          </a:xfrm>
          <a:prstGeom prst="rect">
            <a:avLst/>
          </a:prstGeom>
        </p:spPr>
        <p:txBody>
          <a:bodyPr vert="eaVert" lIns="80155" tIns="40078" rIns="80155" bIns="400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88707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ctrTitle"/>
          </p:nvPr>
        </p:nvSpPr>
        <p:spPr>
          <a:xfrm>
            <a:off x="685835" y="2130529"/>
            <a:ext cx="7772331" cy="1469778"/>
          </a:xfrm>
          <a:prstGeom prst="rect">
            <a:avLst/>
          </a:prstGeom>
        </p:spPr>
        <p:txBody>
          <a:bodyPr lIns="80165" tIns="40083" rIns="80165" bIns="40083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 2"/>
          <p:cNvSpPr>
            <a:spLocks noGrp="1"/>
          </p:cNvSpPr>
          <p:nvPr>
            <p:ph type="subTitle" idx="1"/>
          </p:nvPr>
        </p:nvSpPr>
        <p:spPr>
          <a:xfrm>
            <a:off x="1371668" y="3886776"/>
            <a:ext cx="6400664" cy="1751929"/>
          </a:xfrm>
          <a:prstGeom prst="rect">
            <a:avLst/>
          </a:prstGeom>
        </p:spPr>
        <p:txBody>
          <a:bodyPr lIns="80165" tIns="40083" rIns="80165" bIns="40083"/>
          <a:lstStyle>
            <a:lvl1pPr marL="0" indent="0" algn="ctr">
              <a:buNone/>
              <a:defRPr/>
            </a:lvl1pPr>
            <a:lvl2pPr marL="400827" indent="0" algn="ctr">
              <a:buNone/>
              <a:defRPr/>
            </a:lvl2pPr>
            <a:lvl3pPr marL="801654" indent="0" algn="ctr">
              <a:buNone/>
              <a:defRPr/>
            </a:lvl3pPr>
            <a:lvl4pPr marL="1202482" indent="0" algn="ctr">
              <a:buNone/>
              <a:defRPr/>
            </a:lvl4pPr>
            <a:lvl5pPr marL="1603309" indent="0" algn="ctr">
              <a:buNone/>
              <a:defRPr/>
            </a:lvl5pPr>
            <a:lvl6pPr marL="2004136" indent="0" algn="ctr">
              <a:buNone/>
              <a:defRPr/>
            </a:lvl6pPr>
            <a:lvl7pPr marL="2404963" indent="0" algn="ctr">
              <a:buNone/>
              <a:defRPr/>
            </a:lvl7pPr>
            <a:lvl8pPr marL="2805791" indent="0" algn="ctr">
              <a:buNone/>
              <a:defRPr/>
            </a:lvl8pPr>
            <a:lvl9pPr marL="32066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81148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676" y="274954"/>
            <a:ext cx="8228649" cy="1143000"/>
          </a:xfrm>
          <a:prstGeom prst="rect">
            <a:avLst/>
          </a:prstGeom>
        </p:spPr>
        <p:txBody>
          <a:bodyPr lIns="80165" tIns="40083" rIns="80165" bIns="40083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 2"/>
          <p:cNvSpPr>
            <a:spLocks noGrp="1"/>
          </p:cNvSpPr>
          <p:nvPr>
            <p:ph idx="1"/>
          </p:nvPr>
        </p:nvSpPr>
        <p:spPr>
          <a:xfrm>
            <a:off x="457676" y="1600776"/>
            <a:ext cx="8228649" cy="4525935"/>
          </a:xfrm>
          <a:prstGeom prst="rect">
            <a:avLst/>
          </a:prstGeom>
        </p:spPr>
        <p:txBody>
          <a:bodyPr lIns="80165" tIns="40083" rIns="80165" bIns="4008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44568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722503" y="4406453"/>
            <a:ext cx="7772332" cy="1361811"/>
          </a:xfrm>
          <a:prstGeom prst="rect">
            <a:avLst/>
          </a:prstGeom>
        </p:spPr>
        <p:txBody>
          <a:bodyPr lIns="80165" tIns="40083" rIns="80165" bIns="40083"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 2"/>
          <p:cNvSpPr>
            <a:spLocks noGrp="1"/>
          </p:cNvSpPr>
          <p:nvPr>
            <p:ph type="body" idx="1"/>
          </p:nvPr>
        </p:nvSpPr>
        <p:spPr>
          <a:xfrm>
            <a:off x="722503" y="2906445"/>
            <a:ext cx="7772332" cy="1500008"/>
          </a:xfrm>
          <a:prstGeom prst="rect">
            <a:avLst/>
          </a:prstGeom>
        </p:spPr>
        <p:txBody>
          <a:bodyPr lIns="80165" tIns="40083" rIns="80165" bIns="40083" anchor="b"/>
          <a:lstStyle>
            <a:lvl1pPr marL="0" indent="0">
              <a:buNone/>
              <a:defRPr sz="1800"/>
            </a:lvl1pPr>
            <a:lvl2pPr marL="400827" indent="0">
              <a:buNone/>
              <a:defRPr sz="1600"/>
            </a:lvl2pPr>
            <a:lvl3pPr marL="801654" indent="0">
              <a:buNone/>
              <a:defRPr sz="1400"/>
            </a:lvl3pPr>
            <a:lvl4pPr marL="1202482" indent="0">
              <a:buNone/>
              <a:defRPr sz="1200"/>
            </a:lvl4pPr>
            <a:lvl5pPr marL="1603309" indent="0">
              <a:buNone/>
              <a:defRPr sz="1200"/>
            </a:lvl5pPr>
            <a:lvl6pPr marL="2004136" indent="0">
              <a:buNone/>
              <a:defRPr sz="1200"/>
            </a:lvl6pPr>
            <a:lvl7pPr marL="2404963" indent="0">
              <a:buNone/>
              <a:defRPr sz="1200"/>
            </a:lvl7pPr>
            <a:lvl8pPr marL="2805791" indent="0">
              <a:buNone/>
              <a:defRPr sz="1200"/>
            </a:lvl8pPr>
            <a:lvl9pPr marL="320661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043218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676" y="274954"/>
            <a:ext cx="8228649" cy="1143000"/>
          </a:xfrm>
          <a:prstGeom prst="rect">
            <a:avLst/>
          </a:prstGeom>
        </p:spPr>
        <p:txBody>
          <a:bodyPr lIns="80165" tIns="40083" rIns="80165" bIns="40083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 2"/>
          <p:cNvSpPr>
            <a:spLocks noGrp="1"/>
          </p:cNvSpPr>
          <p:nvPr>
            <p:ph sz="half" idx="1"/>
          </p:nvPr>
        </p:nvSpPr>
        <p:spPr>
          <a:xfrm>
            <a:off x="457676" y="1600776"/>
            <a:ext cx="4048457" cy="4525935"/>
          </a:xfrm>
          <a:prstGeom prst="rect">
            <a:avLst/>
          </a:prstGeom>
        </p:spPr>
        <p:txBody>
          <a:bodyPr lIns="80165" tIns="40083" rIns="80165" bIns="40083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 3"/>
          <p:cNvSpPr>
            <a:spLocks noGrp="1"/>
          </p:cNvSpPr>
          <p:nvPr>
            <p:ph sz="half" idx="2"/>
          </p:nvPr>
        </p:nvSpPr>
        <p:spPr>
          <a:xfrm>
            <a:off x="4636510" y="1600776"/>
            <a:ext cx="4049815" cy="4525935"/>
          </a:xfrm>
          <a:prstGeom prst="rect">
            <a:avLst/>
          </a:prstGeom>
        </p:spPr>
        <p:txBody>
          <a:bodyPr lIns="80165" tIns="40083" rIns="80165" bIns="40083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25339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676" y="274954"/>
            <a:ext cx="8228649" cy="1143000"/>
          </a:xfrm>
          <a:prstGeom prst="rect">
            <a:avLst/>
          </a:prstGeom>
        </p:spPr>
        <p:txBody>
          <a:bodyPr lIns="80165" tIns="40083" rIns="80165" bIns="40083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 2"/>
          <p:cNvSpPr>
            <a:spLocks noGrp="1"/>
          </p:cNvSpPr>
          <p:nvPr>
            <p:ph type="body" idx="1"/>
          </p:nvPr>
        </p:nvSpPr>
        <p:spPr>
          <a:xfrm>
            <a:off x="457676" y="1534557"/>
            <a:ext cx="4040308" cy="640599"/>
          </a:xfrm>
          <a:prstGeom prst="rect">
            <a:avLst/>
          </a:prstGeom>
        </p:spPr>
        <p:txBody>
          <a:bodyPr lIns="80165" tIns="40083" rIns="80165" bIns="40083" anchor="b"/>
          <a:lstStyle>
            <a:lvl1pPr marL="0" indent="0">
              <a:buNone/>
              <a:defRPr sz="2100" b="1"/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 3"/>
          <p:cNvSpPr>
            <a:spLocks noGrp="1"/>
          </p:cNvSpPr>
          <p:nvPr>
            <p:ph sz="half" idx="2"/>
          </p:nvPr>
        </p:nvSpPr>
        <p:spPr>
          <a:xfrm>
            <a:off x="457676" y="2175156"/>
            <a:ext cx="4040308" cy="3951555"/>
          </a:xfrm>
          <a:prstGeom prst="rect">
            <a:avLst/>
          </a:prstGeom>
        </p:spPr>
        <p:txBody>
          <a:bodyPr lIns="80165" tIns="40083" rIns="80165" bIns="40083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 4"/>
          <p:cNvSpPr>
            <a:spLocks noGrp="1"/>
          </p:cNvSpPr>
          <p:nvPr>
            <p:ph type="body" sz="quarter" idx="3"/>
          </p:nvPr>
        </p:nvSpPr>
        <p:spPr>
          <a:xfrm>
            <a:off x="4644657" y="1534557"/>
            <a:ext cx="4041667" cy="640599"/>
          </a:xfrm>
          <a:prstGeom prst="rect">
            <a:avLst/>
          </a:prstGeom>
        </p:spPr>
        <p:txBody>
          <a:bodyPr lIns="80165" tIns="40083" rIns="80165" bIns="40083" anchor="b"/>
          <a:lstStyle>
            <a:lvl1pPr marL="0" indent="0">
              <a:buNone/>
              <a:defRPr sz="2100" b="1"/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 5"/>
          <p:cNvSpPr>
            <a:spLocks noGrp="1"/>
          </p:cNvSpPr>
          <p:nvPr>
            <p:ph sz="quarter" idx="4"/>
          </p:nvPr>
        </p:nvSpPr>
        <p:spPr>
          <a:xfrm>
            <a:off x="4644657" y="2175156"/>
            <a:ext cx="4041667" cy="3951555"/>
          </a:xfrm>
          <a:prstGeom prst="rect">
            <a:avLst/>
          </a:prstGeom>
        </p:spPr>
        <p:txBody>
          <a:bodyPr lIns="80165" tIns="40083" rIns="80165" bIns="40083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22988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676" y="274954"/>
            <a:ext cx="8228649" cy="1143000"/>
          </a:xfrm>
          <a:prstGeom prst="rect">
            <a:avLst/>
          </a:prstGeom>
        </p:spPr>
        <p:txBody>
          <a:bodyPr lIns="80165" tIns="40083" rIns="80165" bIns="40083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21993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8229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0F11-872A-4364-8B22-95AA97459BEE}" type="datetimeFigureOut">
              <a:rPr lang="en-GB" smtClean="0"/>
              <a:pPr/>
              <a:t>08/10/2013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A124-38F9-4282-BC8C-690BB74715B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590468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676" y="273514"/>
            <a:ext cx="3008162" cy="1161715"/>
          </a:xfrm>
          <a:prstGeom prst="rect">
            <a:avLst/>
          </a:prstGeom>
        </p:spPr>
        <p:txBody>
          <a:bodyPr lIns="80165" tIns="40083" rIns="80165" bIns="40083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 2"/>
          <p:cNvSpPr>
            <a:spLocks noGrp="1"/>
          </p:cNvSpPr>
          <p:nvPr>
            <p:ph idx="1"/>
          </p:nvPr>
        </p:nvSpPr>
        <p:spPr>
          <a:xfrm>
            <a:off x="3574485" y="273515"/>
            <a:ext cx="5111839" cy="5853196"/>
          </a:xfrm>
          <a:prstGeom prst="rect">
            <a:avLst/>
          </a:prstGeom>
        </p:spPr>
        <p:txBody>
          <a:bodyPr lIns="80165" tIns="40083" rIns="80165" bIns="40083"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 3"/>
          <p:cNvSpPr>
            <a:spLocks noGrp="1"/>
          </p:cNvSpPr>
          <p:nvPr>
            <p:ph type="body" sz="half" idx="2"/>
          </p:nvPr>
        </p:nvSpPr>
        <p:spPr>
          <a:xfrm>
            <a:off x="457676" y="1435228"/>
            <a:ext cx="3008162" cy="4691482"/>
          </a:xfrm>
          <a:prstGeom prst="rect">
            <a:avLst/>
          </a:prstGeom>
        </p:spPr>
        <p:txBody>
          <a:bodyPr lIns="80165" tIns="40083" rIns="80165" bIns="40083"/>
          <a:lstStyle>
            <a:lvl1pPr marL="0" indent="0">
              <a:buNone/>
              <a:defRPr sz="1200"/>
            </a:lvl1pPr>
            <a:lvl2pPr marL="400827" indent="0">
              <a:buNone/>
              <a:defRPr sz="1100"/>
            </a:lvl2pPr>
            <a:lvl3pPr marL="801654" indent="0">
              <a:buNone/>
              <a:defRPr sz="900"/>
            </a:lvl3pPr>
            <a:lvl4pPr marL="1202482" indent="0">
              <a:buNone/>
              <a:defRPr sz="800"/>
            </a:lvl4pPr>
            <a:lvl5pPr marL="1603309" indent="0">
              <a:buNone/>
              <a:defRPr sz="800"/>
            </a:lvl5pPr>
            <a:lvl6pPr marL="2004136" indent="0">
              <a:buNone/>
              <a:defRPr sz="800"/>
            </a:lvl6pPr>
            <a:lvl7pPr marL="2404963" indent="0">
              <a:buNone/>
              <a:defRPr sz="800"/>
            </a:lvl7pPr>
            <a:lvl8pPr marL="2805791" indent="0">
              <a:buNone/>
              <a:defRPr sz="800"/>
            </a:lvl8pPr>
            <a:lvl9pPr marL="320661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807126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1792675" y="4800889"/>
            <a:ext cx="5486671" cy="565741"/>
          </a:xfrm>
          <a:prstGeom prst="rect">
            <a:avLst/>
          </a:prstGeom>
        </p:spPr>
        <p:txBody>
          <a:bodyPr lIns="80165" tIns="40083" rIns="80165" bIns="40083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 2"/>
          <p:cNvSpPr>
            <a:spLocks noGrp="1"/>
          </p:cNvSpPr>
          <p:nvPr>
            <p:ph type="pic" idx="1"/>
          </p:nvPr>
        </p:nvSpPr>
        <p:spPr>
          <a:xfrm>
            <a:off x="1792675" y="613247"/>
            <a:ext cx="5486671" cy="4114224"/>
          </a:xfrm>
          <a:prstGeom prst="rect">
            <a:avLst/>
          </a:prstGeom>
        </p:spPr>
        <p:txBody>
          <a:bodyPr lIns="80165" tIns="40083" rIns="80165" bIns="40083"/>
          <a:lstStyle>
            <a:lvl1pPr marL="0" indent="0">
              <a:buNone/>
              <a:defRPr sz="2800"/>
            </a:lvl1pPr>
            <a:lvl2pPr marL="400827" indent="0">
              <a:buNone/>
              <a:defRPr sz="2500"/>
            </a:lvl2pPr>
            <a:lvl3pPr marL="801654" indent="0">
              <a:buNone/>
              <a:defRPr sz="2100"/>
            </a:lvl3pPr>
            <a:lvl4pPr marL="1202482" indent="0">
              <a:buNone/>
              <a:defRPr sz="1800"/>
            </a:lvl4pPr>
            <a:lvl5pPr marL="1603309" indent="0">
              <a:buNone/>
              <a:defRPr sz="1800"/>
            </a:lvl5pPr>
            <a:lvl6pPr marL="2004136" indent="0">
              <a:buNone/>
              <a:defRPr sz="1800"/>
            </a:lvl6pPr>
            <a:lvl7pPr marL="2404963" indent="0">
              <a:buNone/>
              <a:defRPr sz="1800"/>
            </a:lvl7pPr>
            <a:lvl8pPr marL="2805791" indent="0">
              <a:buNone/>
              <a:defRPr sz="1800"/>
            </a:lvl8pPr>
            <a:lvl9pPr marL="3206618" indent="0">
              <a:buNone/>
              <a:defRPr sz="1800"/>
            </a:lvl9pPr>
          </a:lstStyle>
          <a:p>
            <a:endParaRPr lang="en-GB"/>
          </a:p>
        </p:txBody>
      </p:sp>
      <p:sp>
        <p:nvSpPr>
          <p:cNvPr id="4" name=" 3"/>
          <p:cNvSpPr>
            <a:spLocks noGrp="1"/>
          </p:cNvSpPr>
          <p:nvPr>
            <p:ph type="body" sz="half" idx="2"/>
          </p:nvPr>
        </p:nvSpPr>
        <p:spPr>
          <a:xfrm>
            <a:off x="1792675" y="5366630"/>
            <a:ext cx="5486671" cy="806146"/>
          </a:xfrm>
          <a:prstGeom prst="rect">
            <a:avLst/>
          </a:prstGeom>
        </p:spPr>
        <p:txBody>
          <a:bodyPr lIns="80165" tIns="40083" rIns="80165" bIns="40083"/>
          <a:lstStyle>
            <a:lvl1pPr marL="0" indent="0">
              <a:buNone/>
              <a:defRPr sz="1200"/>
            </a:lvl1pPr>
            <a:lvl2pPr marL="400827" indent="0">
              <a:buNone/>
              <a:defRPr sz="1100"/>
            </a:lvl2pPr>
            <a:lvl3pPr marL="801654" indent="0">
              <a:buNone/>
              <a:defRPr sz="900"/>
            </a:lvl3pPr>
            <a:lvl4pPr marL="1202482" indent="0">
              <a:buNone/>
              <a:defRPr sz="800"/>
            </a:lvl4pPr>
            <a:lvl5pPr marL="1603309" indent="0">
              <a:buNone/>
              <a:defRPr sz="800"/>
            </a:lvl5pPr>
            <a:lvl6pPr marL="2004136" indent="0">
              <a:buNone/>
              <a:defRPr sz="800"/>
            </a:lvl6pPr>
            <a:lvl7pPr marL="2404963" indent="0">
              <a:buNone/>
              <a:defRPr sz="800"/>
            </a:lvl7pPr>
            <a:lvl8pPr marL="2805791" indent="0">
              <a:buNone/>
              <a:defRPr sz="800"/>
            </a:lvl8pPr>
            <a:lvl9pPr marL="320661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04908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676" y="274954"/>
            <a:ext cx="8228649" cy="1143000"/>
          </a:xfrm>
          <a:prstGeom prst="rect">
            <a:avLst/>
          </a:prstGeom>
        </p:spPr>
        <p:txBody>
          <a:bodyPr lIns="80165" tIns="40083" rIns="80165" bIns="40083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 2"/>
          <p:cNvSpPr>
            <a:spLocks noGrp="1"/>
          </p:cNvSpPr>
          <p:nvPr>
            <p:ph type="body" orient="vert" idx="1"/>
          </p:nvPr>
        </p:nvSpPr>
        <p:spPr>
          <a:xfrm>
            <a:off x="457676" y="1600776"/>
            <a:ext cx="8228649" cy="4525935"/>
          </a:xfrm>
          <a:prstGeom prst="rect">
            <a:avLst/>
          </a:prstGeom>
        </p:spPr>
        <p:txBody>
          <a:bodyPr vert="eaVert" lIns="80165" tIns="40083" rIns="80165" bIns="4008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61276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 orient="vert"/>
          </p:nvPr>
        </p:nvSpPr>
        <p:spPr>
          <a:xfrm>
            <a:off x="6630181" y="274955"/>
            <a:ext cx="2056144" cy="5851756"/>
          </a:xfrm>
          <a:prstGeom prst="rect">
            <a:avLst/>
          </a:prstGeom>
        </p:spPr>
        <p:txBody>
          <a:bodyPr vert="eaVert" lIns="80165" tIns="40083" rIns="80165" bIns="40083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 2"/>
          <p:cNvSpPr>
            <a:spLocks noGrp="1"/>
          </p:cNvSpPr>
          <p:nvPr>
            <p:ph type="body" orient="vert" idx="1"/>
          </p:nvPr>
        </p:nvSpPr>
        <p:spPr>
          <a:xfrm>
            <a:off x="457676" y="274955"/>
            <a:ext cx="6042129" cy="5851756"/>
          </a:xfrm>
          <a:prstGeom prst="rect">
            <a:avLst/>
          </a:prstGeom>
        </p:spPr>
        <p:txBody>
          <a:bodyPr vert="eaVert" lIns="80165" tIns="40083" rIns="80165" bIns="4008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323356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04007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16292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624288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369527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65061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8339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0F11-872A-4364-8B22-95AA97459BEE}" type="datetimeFigureOut">
              <a:rPr lang="en-GB" smtClean="0"/>
              <a:pPr/>
              <a:t>08/10/2013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A124-38F9-4282-BC8C-690BB74715B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41255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12619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9794819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3779830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4457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627223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152400"/>
            <a:ext cx="5562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071178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152400"/>
            <a:ext cx="5562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xmlns="" val="33503767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152400"/>
            <a:ext cx="5562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xmlns="" val="2610377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49325" y="1981200"/>
            <a:ext cx="3754438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56163" y="1981200"/>
            <a:ext cx="375443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49325" y="4114800"/>
            <a:ext cx="3754438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6163" y="4114800"/>
            <a:ext cx="375443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94615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CEFC977-ECBA-45DF-9AD8-1758EBC05BF2}" type="slidenum">
              <a:rPr lang="en-GB" sz="24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2400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35152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26" y="1719562"/>
            <a:ext cx="8778562" cy="438875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49" y="6308525"/>
            <a:ext cx="8729640" cy="54947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8" name="Rounded Rectangle 7"/>
          <p:cNvSpPr/>
          <p:nvPr userDrawn="1"/>
        </p:nvSpPr>
        <p:spPr>
          <a:xfrm>
            <a:off x="250824" y="6172200"/>
            <a:ext cx="8640764" cy="12600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9167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pic>
        <p:nvPicPr>
          <p:cNvPr id="18" name="Picture 17" descr="ICR logo_Title slid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9548" y="600781"/>
            <a:ext cx="4410000" cy="91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6526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4" indent="0">
              <a:buNone/>
              <a:defRPr sz="2000" b="1"/>
            </a:lvl2pPr>
            <a:lvl3pPr marL="914287" indent="0">
              <a:buNone/>
              <a:defRPr sz="1800" b="1"/>
            </a:lvl3pPr>
            <a:lvl4pPr marL="1371431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7" indent="0">
              <a:buNone/>
              <a:defRPr sz="1600" b="1"/>
            </a:lvl6pPr>
            <a:lvl7pPr marL="2742861" indent="0">
              <a:buNone/>
              <a:defRPr sz="1600" b="1"/>
            </a:lvl7pPr>
            <a:lvl8pPr marL="3200004" indent="0">
              <a:buNone/>
              <a:defRPr sz="1600" b="1"/>
            </a:lvl8pPr>
            <a:lvl9pPr marL="365714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4" indent="0">
              <a:buNone/>
              <a:defRPr sz="2000" b="1"/>
            </a:lvl2pPr>
            <a:lvl3pPr marL="914287" indent="0">
              <a:buNone/>
              <a:defRPr sz="1800" b="1"/>
            </a:lvl3pPr>
            <a:lvl4pPr marL="1371431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7" indent="0">
              <a:buNone/>
              <a:defRPr sz="1600" b="1"/>
            </a:lvl6pPr>
            <a:lvl7pPr marL="2742861" indent="0">
              <a:buNone/>
              <a:defRPr sz="1600" b="1"/>
            </a:lvl7pPr>
            <a:lvl8pPr marL="3200004" indent="0">
              <a:buNone/>
              <a:defRPr sz="1600" b="1"/>
            </a:lvl8pPr>
            <a:lvl9pPr marL="365714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0F11-872A-4364-8B22-95AA97459BEE}" type="datetimeFigureOut">
              <a:rPr lang="en-GB" smtClean="0"/>
              <a:pPr/>
              <a:t>08/10/2013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A124-38F9-4282-BC8C-690BB74715B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618083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50824" y="6172200"/>
            <a:ext cx="8640764" cy="342900"/>
          </a:xfrm>
          <a:prstGeom prst="roundRect">
            <a:avLst>
              <a:gd name="adj" fmla="val 926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228624" y="6162475"/>
            <a:ext cx="8662964" cy="33855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defTabSz="457200">
              <a:spcBef>
                <a:spcPts val="500"/>
              </a:spcBef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Making the discoveries that defeat cancer</a:t>
            </a:r>
            <a:endParaRPr lang="en-GB" sz="16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26" y="1719562"/>
            <a:ext cx="8778562" cy="438875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9167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pic>
        <p:nvPicPr>
          <p:cNvPr id="9" name="Picture 8" descr="ICR logo_Title slid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9548" y="600781"/>
            <a:ext cx="4410000" cy="91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67591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250824" y="6172200"/>
            <a:ext cx="8640764" cy="12600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49225" y="1589628"/>
            <a:ext cx="8859829" cy="4549236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19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9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0" indent="0">
              <a:buFontTx/>
              <a:buNone/>
              <a:defRPr sz="1600">
                <a:solidFill>
                  <a:schemeClr val="tx2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tx2"/>
                </a:solidFill>
              </a:defRPr>
            </a:lvl4pPr>
            <a:lvl5pPr marL="0" indent="0">
              <a:buFontTx/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9144000" cy="9167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pic>
        <p:nvPicPr>
          <p:cNvPr id="6" name="Picture 5" descr="ICR logo_Title slid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9548" y="600781"/>
            <a:ext cx="4410000" cy="91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93502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9949" y="397048"/>
            <a:ext cx="7455788" cy="1631719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3400"/>
            </a:lvl1pPr>
            <a:lvl2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4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0" indent="0">
              <a:lnSpc>
                <a:spcPct val="85000"/>
              </a:lnSpc>
              <a:buFontTx/>
              <a:buNone/>
              <a:defRPr sz="3400"/>
            </a:lvl3pPr>
            <a:lvl4pPr marL="0" indent="0">
              <a:lnSpc>
                <a:spcPct val="85000"/>
              </a:lnSpc>
              <a:buFontTx/>
              <a:buNone/>
              <a:defRPr sz="3400"/>
            </a:lvl4pPr>
            <a:lvl5pPr marL="0" indent="0">
              <a:lnSpc>
                <a:spcPct val="85000"/>
              </a:lnSpc>
              <a:buFontTx/>
              <a:buNone/>
              <a:defRPr sz="3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69" y="2134236"/>
            <a:ext cx="7442468" cy="4733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A88A-9ECB-DF45-A377-2575079D0564}" type="slidenum">
              <a:rPr lang="en-GB" smtClean="0">
                <a:solidFill>
                  <a:srgbClr val="616365"/>
                </a:solidFill>
              </a:rPr>
              <a:pPr/>
              <a:t>‹#›</a:t>
            </a:fld>
            <a:endParaRPr lang="en-GB">
              <a:solidFill>
                <a:srgbClr val="616365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250824" y="2016125"/>
            <a:ext cx="7345364" cy="12600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66726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9949" y="398348"/>
            <a:ext cx="7455788" cy="16308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3400"/>
            </a:lvl1pPr>
            <a:lvl2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4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0" indent="0">
              <a:lnSpc>
                <a:spcPct val="85000"/>
              </a:lnSpc>
              <a:buFontTx/>
              <a:buNone/>
              <a:defRPr sz="3400"/>
            </a:lvl3pPr>
            <a:lvl4pPr marL="0" indent="0">
              <a:lnSpc>
                <a:spcPct val="85000"/>
              </a:lnSpc>
              <a:buFontTx/>
              <a:buNone/>
              <a:defRPr sz="3400"/>
            </a:lvl4pPr>
            <a:lvl5pPr marL="0" indent="0">
              <a:lnSpc>
                <a:spcPct val="85000"/>
              </a:lnSpc>
              <a:buFontTx/>
              <a:buNone/>
              <a:defRPr sz="3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0148" y="2134236"/>
            <a:ext cx="6146039" cy="14956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A88A-9ECB-DF45-A377-2575079D0564}" type="slidenum">
              <a:rPr lang="en-GB" smtClean="0">
                <a:solidFill>
                  <a:srgbClr val="616365"/>
                </a:solidFill>
              </a:rPr>
              <a:pPr/>
              <a:t>‹#›</a:t>
            </a:fld>
            <a:endParaRPr lang="en-GB">
              <a:solidFill>
                <a:srgbClr val="616365"/>
              </a:solidFill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250824" y="2016125"/>
            <a:ext cx="7345364" cy="126000"/>
            <a:chOff x="250824" y="2016125"/>
            <a:chExt cx="7345364" cy="126000"/>
          </a:xfrm>
        </p:grpSpPr>
        <p:sp>
          <p:nvSpPr>
            <p:cNvPr id="11" name="Rounded Rectangle 10"/>
            <p:cNvSpPr/>
            <p:nvPr userDrawn="1"/>
          </p:nvSpPr>
          <p:spPr>
            <a:xfrm>
              <a:off x="1549400" y="2016125"/>
              <a:ext cx="6046788" cy="12600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250824" y="2016125"/>
              <a:ext cx="866775" cy="126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>
            <a:off x="250824" y="3632092"/>
            <a:ext cx="7345364" cy="126000"/>
            <a:chOff x="250824" y="2016125"/>
            <a:chExt cx="7345364" cy="126000"/>
          </a:xfrm>
        </p:grpSpPr>
        <p:sp>
          <p:nvSpPr>
            <p:cNvPr id="20" name="Rounded Rectangle 19"/>
            <p:cNvSpPr/>
            <p:nvPr userDrawn="1"/>
          </p:nvSpPr>
          <p:spPr>
            <a:xfrm>
              <a:off x="1549400" y="2016125"/>
              <a:ext cx="6046788" cy="12600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250824" y="2016125"/>
              <a:ext cx="866775" cy="126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>
            <a:off x="252000" y="5245523"/>
            <a:ext cx="7345364" cy="126000"/>
            <a:chOff x="250824" y="2016125"/>
            <a:chExt cx="7345364" cy="126000"/>
          </a:xfrm>
        </p:grpSpPr>
        <p:sp>
          <p:nvSpPr>
            <p:cNvPr id="23" name="Rounded Rectangle 22"/>
            <p:cNvSpPr/>
            <p:nvPr userDrawn="1"/>
          </p:nvSpPr>
          <p:spPr>
            <a:xfrm>
              <a:off x="1549400" y="2016125"/>
              <a:ext cx="6046788" cy="1260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4" name="Rounded Rectangle 23"/>
            <p:cNvSpPr/>
            <p:nvPr userDrawn="1"/>
          </p:nvSpPr>
          <p:spPr>
            <a:xfrm>
              <a:off x="250824" y="2016125"/>
              <a:ext cx="866775" cy="126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67724" y="1915045"/>
            <a:ext cx="7552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sz="7800" dirty="0" smtClean="0">
                <a:solidFill>
                  <a:srgbClr val="616365"/>
                </a:solidFill>
              </a:rPr>
              <a:t>1</a:t>
            </a:r>
            <a:endParaRPr lang="en-GB" sz="7800" dirty="0">
              <a:solidFill>
                <a:srgbClr val="616365"/>
              </a:solidFill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134070" y="5139910"/>
            <a:ext cx="7552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sz="7800" dirty="0" smtClean="0">
                <a:solidFill>
                  <a:srgbClr val="616365"/>
                </a:solidFill>
              </a:rPr>
              <a:t>3</a:t>
            </a:r>
            <a:endParaRPr lang="en-GB" sz="7800" dirty="0">
              <a:solidFill>
                <a:srgbClr val="616365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43548" y="3527136"/>
            <a:ext cx="7552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sz="7800" dirty="0" smtClean="0">
                <a:solidFill>
                  <a:srgbClr val="616365"/>
                </a:solidFill>
              </a:rPr>
              <a:t>2</a:t>
            </a:r>
            <a:endParaRPr lang="en-GB" sz="7800" dirty="0">
              <a:solidFill>
                <a:srgbClr val="616365"/>
              </a:solidFill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idx="14"/>
          </p:nvPr>
        </p:nvSpPr>
        <p:spPr>
          <a:xfrm>
            <a:off x="1450148" y="3746616"/>
            <a:ext cx="6146039" cy="14956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15"/>
          </p:nvPr>
        </p:nvSpPr>
        <p:spPr>
          <a:xfrm>
            <a:off x="1450148" y="5367230"/>
            <a:ext cx="6146039" cy="14956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7983324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ssion statemen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8277" y="2215583"/>
            <a:ext cx="7498080" cy="379476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7824076" cy="12521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A88A-9ECB-DF45-A377-2575079D0564}" type="slidenum">
              <a:rPr lang="en-GB" smtClean="0">
                <a:solidFill>
                  <a:srgbClr val="616365"/>
                </a:solidFill>
              </a:rPr>
              <a:pPr/>
              <a:t>‹#›</a:t>
            </a:fld>
            <a:endParaRPr lang="en-GB">
              <a:solidFill>
                <a:srgbClr val="616365"/>
              </a:solidFill>
            </a:endParaRPr>
          </a:p>
        </p:txBody>
      </p:sp>
      <p:pic>
        <p:nvPicPr>
          <p:cNvPr id="8" name="Picture 7" descr="ICR logo_Title slide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9548" y="600781"/>
            <a:ext cx="4410000" cy="91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46258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itionin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ssion statement bars_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9123" y="1907790"/>
            <a:ext cx="7537704" cy="460857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7824076" cy="12521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A88A-9ECB-DF45-A377-2575079D0564}" type="slidenum">
              <a:rPr lang="en-GB" smtClean="0">
                <a:solidFill>
                  <a:srgbClr val="616365"/>
                </a:solidFill>
              </a:rPr>
              <a:pPr/>
              <a:t>‹#›</a:t>
            </a:fld>
            <a:endParaRPr lang="en-GB">
              <a:solidFill>
                <a:srgbClr val="616365"/>
              </a:solidFill>
            </a:endParaRPr>
          </a:p>
        </p:txBody>
      </p:sp>
      <p:pic>
        <p:nvPicPr>
          <p:cNvPr id="5" name="Picture 4" descr="Mission statement bars_1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9123" y="402749"/>
            <a:ext cx="7537704" cy="13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59288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ies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250824" y="2016125"/>
            <a:ext cx="1008000" cy="1440000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1200" y="398348"/>
            <a:ext cx="7455788" cy="16308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3400"/>
            </a:lvl1pPr>
            <a:lvl2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400">
                <a:solidFill>
                  <a:srgbClr val="A0A1A3"/>
                </a:solidFill>
              </a:defRPr>
            </a:lvl2pPr>
            <a:lvl3pPr marL="0" indent="0">
              <a:lnSpc>
                <a:spcPct val="85000"/>
              </a:lnSpc>
              <a:buFontTx/>
              <a:buNone/>
              <a:defRPr sz="3400"/>
            </a:lvl3pPr>
            <a:lvl4pPr marL="0" indent="0">
              <a:lnSpc>
                <a:spcPct val="85000"/>
              </a:lnSpc>
              <a:buFontTx/>
              <a:buNone/>
              <a:defRPr sz="3400"/>
            </a:lvl4pPr>
            <a:lvl5pPr marL="0" indent="0">
              <a:lnSpc>
                <a:spcPct val="85000"/>
              </a:lnSpc>
              <a:buFontTx/>
              <a:buNone/>
              <a:defRPr sz="3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0148" y="2134236"/>
            <a:ext cx="6146039" cy="4733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A88A-9ECB-DF45-A377-2575079D0564}" type="slidenum">
              <a:rPr lang="en-GB" smtClean="0">
                <a:solidFill>
                  <a:srgbClr val="616365"/>
                </a:solidFill>
              </a:rPr>
              <a:pPr/>
              <a:t>‹#›</a:t>
            </a:fld>
            <a:endParaRPr lang="en-GB">
              <a:solidFill>
                <a:srgbClr val="616365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1549400" y="2016125"/>
            <a:ext cx="6046788" cy="12600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97413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ies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250824" y="4419600"/>
            <a:ext cx="1008000" cy="1440000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250824" y="2016125"/>
            <a:ext cx="1008000" cy="1440000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1200" y="398348"/>
            <a:ext cx="7455788" cy="16308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3400"/>
            </a:lvl1pPr>
            <a:lvl2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400">
                <a:solidFill>
                  <a:srgbClr val="A0A1A3"/>
                </a:solidFill>
              </a:defRPr>
            </a:lvl2pPr>
            <a:lvl3pPr marL="0" indent="0">
              <a:lnSpc>
                <a:spcPct val="85000"/>
              </a:lnSpc>
              <a:buFontTx/>
              <a:buNone/>
              <a:defRPr sz="3400"/>
            </a:lvl3pPr>
            <a:lvl4pPr marL="0" indent="0">
              <a:lnSpc>
                <a:spcPct val="85000"/>
              </a:lnSpc>
              <a:buFontTx/>
              <a:buNone/>
              <a:defRPr sz="3400"/>
            </a:lvl4pPr>
            <a:lvl5pPr marL="0" indent="0">
              <a:lnSpc>
                <a:spcPct val="85000"/>
              </a:lnSpc>
              <a:buFontTx/>
              <a:buNone/>
              <a:defRPr sz="3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0148" y="2134236"/>
            <a:ext cx="6146039" cy="22949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A88A-9ECB-DF45-A377-2575079D0564}" type="slidenum">
              <a:rPr lang="en-GB" smtClean="0">
                <a:solidFill>
                  <a:srgbClr val="616365"/>
                </a:solidFill>
              </a:rPr>
              <a:pPr/>
              <a:t>‹#›</a:t>
            </a:fld>
            <a:endParaRPr lang="en-GB">
              <a:solidFill>
                <a:srgbClr val="616365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1549400" y="2016125"/>
            <a:ext cx="6046788" cy="12600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1549400" y="4419600"/>
            <a:ext cx="6046788" cy="126000"/>
          </a:xfrm>
          <a:prstGeom prst="roundRect">
            <a:avLst/>
          </a:prstGeom>
          <a:solidFill>
            <a:srgbClr val="C9DD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idx="14"/>
          </p:nvPr>
        </p:nvSpPr>
        <p:spPr>
          <a:xfrm>
            <a:off x="1450148" y="4534124"/>
            <a:ext cx="6146039" cy="23334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4515067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ie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250824" y="3632092"/>
            <a:ext cx="1008000" cy="1440000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30" name="Picture Placeholder 21"/>
          <p:cNvSpPr>
            <a:spLocks noGrp="1"/>
          </p:cNvSpPr>
          <p:nvPr>
            <p:ph type="pic" sz="quarter" idx="18"/>
          </p:nvPr>
        </p:nvSpPr>
        <p:spPr>
          <a:xfrm>
            <a:off x="252000" y="5245523"/>
            <a:ext cx="1008000" cy="1440000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250824" y="2016125"/>
            <a:ext cx="1008000" cy="1440000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1200" y="398348"/>
            <a:ext cx="7455788" cy="16308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3400"/>
            </a:lvl1pPr>
            <a:lvl2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400">
                <a:solidFill>
                  <a:srgbClr val="A0A1A3"/>
                </a:solidFill>
              </a:defRPr>
            </a:lvl2pPr>
            <a:lvl3pPr marL="0" indent="0">
              <a:lnSpc>
                <a:spcPct val="85000"/>
              </a:lnSpc>
              <a:buFontTx/>
              <a:buNone/>
              <a:defRPr sz="3400"/>
            </a:lvl3pPr>
            <a:lvl4pPr marL="0" indent="0">
              <a:lnSpc>
                <a:spcPct val="85000"/>
              </a:lnSpc>
              <a:buFontTx/>
              <a:buNone/>
              <a:defRPr sz="3400"/>
            </a:lvl4pPr>
            <a:lvl5pPr marL="0" indent="0">
              <a:lnSpc>
                <a:spcPct val="85000"/>
              </a:lnSpc>
              <a:buFontTx/>
              <a:buNone/>
              <a:defRPr sz="3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0148" y="2134236"/>
            <a:ext cx="6146039" cy="14956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A88A-9ECB-DF45-A377-2575079D0564}" type="slidenum">
              <a:rPr lang="en-GB" smtClean="0">
                <a:solidFill>
                  <a:srgbClr val="616365"/>
                </a:solidFill>
              </a:rPr>
              <a:pPr/>
              <a:t>‹#›</a:t>
            </a:fld>
            <a:endParaRPr lang="en-GB">
              <a:solidFill>
                <a:srgbClr val="616365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1549400" y="2016125"/>
            <a:ext cx="6046788" cy="12600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1549400" y="3632092"/>
            <a:ext cx="6046788" cy="126000"/>
          </a:xfrm>
          <a:prstGeom prst="roundRect">
            <a:avLst/>
          </a:prstGeom>
          <a:solidFill>
            <a:srgbClr val="C9DD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>
            <a:off x="1549400" y="5245523"/>
            <a:ext cx="6046788" cy="126000"/>
          </a:xfrm>
          <a:prstGeom prst="roundRect">
            <a:avLst/>
          </a:prstGeom>
          <a:solidFill>
            <a:srgbClr val="C9DD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idx="14"/>
          </p:nvPr>
        </p:nvSpPr>
        <p:spPr>
          <a:xfrm>
            <a:off x="1450148" y="3746616"/>
            <a:ext cx="6146039" cy="14956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15"/>
          </p:nvPr>
        </p:nvSpPr>
        <p:spPr>
          <a:xfrm>
            <a:off x="1450148" y="5367230"/>
            <a:ext cx="6146039" cy="14956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2740021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2846389" y="1572173"/>
            <a:ext cx="6048000" cy="500448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1200" y="398348"/>
            <a:ext cx="7455788" cy="1159864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3400"/>
            </a:lvl1pPr>
            <a:lvl2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400">
                <a:solidFill>
                  <a:srgbClr val="A0A1A3"/>
                </a:solidFill>
              </a:defRPr>
            </a:lvl2pPr>
            <a:lvl3pPr marL="0" indent="0">
              <a:lnSpc>
                <a:spcPct val="85000"/>
              </a:lnSpc>
              <a:buFontTx/>
              <a:buNone/>
              <a:defRPr sz="3400"/>
            </a:lvl3pPr>
            <a:lvl4pPr marL="0" indent="0">
              <a:lnSpc>
                <a:spcPct val="85000"/>
              </a:lnSpc>
              <a:buFontTx/>
              <a:buNone/>
              <a:defRPr sz="3400"/>
            </a:lvl4pPr>
            <a:lvl5pPr marL="0" indent="0">
              <a:lnSpc>
                <a:spcPct val="85000"/>
              </a:lnSpc>
              <a:buFontTx/>
              <a:buNone/>
              <a:defRPr sz="3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A88A-9ECB-DF45-A377-2575079D0564}" type="slidenum">
              <a:rPr lang="en-GB" smtClean="0">
                <a:solidFill>
                  <a:srgbClr val="616365"/>
                </a:solidFill>
              </a:rPr>
              <a:pPr/>
              <a:t>‹#›</a:t>
            </a:fld>
            <a:endParaRPr lang="en-GB">
              <a:solidFill>
                <a:srgbClr val="616365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250825" y="1572174"/>
            <a:ext cx="2163763" cy="12600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Content Placeholder 2"/>
          <p:cNvSpPr>
            <a:spLocks noGrp="1"/>
          </p:cNvSpPr>
          <p:nvPr userDrawn="1">
            <p:ph idx="1"/>
          </p:nvPr>
        </p:nvSpPr>
        <p:spPr>
          <a:xfrm>
            <a:off x="162000" y="1690748"/>
            <a:ext cx="2340729" cy="51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797670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0F11-872A-4364-8B22-95AA97459BEE}" type="datetimeFigureOut">
              <a:rPr lang="en-GB" smtClean="0"/>
              <a:pPr/>
              <a:t>08/10/2013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A124-38F9-4282-BC8C-690BB74715B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292946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4572000" y="1572173"/>
            <a:ext cx="4319588" cy="500448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1200" y="398348"/>
            <a:ext cx="7455788" cy="1159864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3400"/>
            </a:lvl1pPr>
            <a:lvl2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400">
                <a:solidFill>
                  <a:srgbClr val="A0A1A3"/>
                </a:solidFill>
              </a:defRPr>
            </a:lvl2pPr>
            <a:lvl3pPr marL="0" indent="0">
              <a:lnSpc>
                <a:spcPct val="85000"/>
              </a:lnSpc>
              <a:buFontTx/>
              <a:buNone/>
              <a:defRPr sz="3400"/>
            </a:lvl3pPr>
            <a:lvl4pPr marL="0" indent="0">
              <a:lnSpc>
                <a:spcPct val="85000"/>
              </a:lnSpc>
              <a:buFontTx/>
              <a:buNone/>
              <a:defRPr sz="3400"/>
            </a:lvl4pPr>
            <a:lvl5pPr marL="0" indent="0">
              <a:lnSpc>
                <a:spcPct val="85000"/>
              </a:lnSpc>
              <a:buFontTx/>
              <a:buNone/>
              <a:defRPr sz="3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A88A-9ECB-DF45-A377-2575079D0564}" type="slidenum">
              <a:rPr lang="en-GB" smtClean="0">
                <a:solidFill>
                  <a:srgbClr val="616365"/>
                </a:solidFill>
              </a:rPr>
              <a:pPr/>
              <a:t>‹#›</a:t>
            </a:fld>
            <a:endParaRPr lang="en-GB">
              <a:solidFill>
                <a:srgbClr val="616365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250825" y="1572174"/>
            <a:ext cx="3889375" cy="12600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Content Placeholder 2"/>
          <p:cNvSpPr>
            <a:spLocks noGrp="1"/>
          </p:cNvSpPr>
          <p:nvPr userDrawn="1">
            <p:ph idx="1"/>
          </p:nvPr>
        </p:nvSpPr>
        <p:spPr>
          <a:xfrm>
            <a:off x="159040" y="1690748"/>
            <a:ext cx="4077141" cy="51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0185569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250825" y="1572173"/>
            <a:ext cx="8640000" cy="500448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1200" y="398348"/>
            <a:ext cx="7455788" cy="1159864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3400"/>
            </a:lvl1pPr>
            <a:lvl2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400">
                <a:solidFill>
                  <a:srgbClr val="A0A1A3"/>
                </a:solidFill>
              </a:defRPr>
            </a:lvl2pPr>
            <a:lvl3pPr marL="0" indent="0">
              <a:lnSpc>
                <a:spcPct val="85000"/>
              </a:lnSpc>
              <a:buFontTx/>
              <a:buNone/>
              <a:defRPr sz="3400"/>
            </a:lvl3pPr>
            <a:lvl4pPr marL="0" indent="0">
              <a:lnSpc>
                <a:spcPct val="85000"/>
              </a:lnSpc>
              <a:buFontTx/>
              <a:buNone/>
              <a:defRPr sz="3400"/>
            </a:lvl4pPr>
            <a:lvl5pPr marL="0" indent="0">
              <a:lnSpc>
                <a:spcPct val="85000"/>
              </a:lnSpc>
              <a:buFontTx/>
              <a:buNone/>
              <a:defRPr sz="3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A88A-9ECB-DF45-A377-2575079D0564}" type="slidenum">
              <a:rPr lang="en-GB" smtClean="0">
                <a:solidFill>
                  <a:srgbClr val="616365"/>
                </a:solidFill>
              </a:rPr>
              <a:pPr/>
              <a:t>‹#›</a:t>
            </a:fld>
            <a:endParaRPr lang="en-GB">
              <a:solidFill>
                <a:srgbClr val="6163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9702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1200" y="398348"/>
            <a:ext cx="7455788" cy="1273433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3400"/>
            </a:lvl1pPr>
            <a:lvl2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4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0" indent="0">
              <a:lnSpc>
                <a:spcPct val="85000"/>
              </a:lnSpc>
              <a:buFontTx/>
              <a:buNone/>
              <a:defRPr sz="3400"/>
            </a:lvl3pPr>
            <a:lvl4pPr marL="0" indent="0">
              <a:lnSpc>
                <a:spcPct val="85000"/>
              </a:lnSpc>
              <a:buFontTx/>
              <a:buNone/>
              <a:defRPr sz="3400"/>
            </a:lvl4pPr>
            <a:lvl5pPr marL="0" indent="0">
              <a:lnSpc>
                <a:spcPct val="85000"/>
              </a:lnSpc>
              <a:buFontTx/>
              <a:buNone/>
              <a:defRPr sz="3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A88A-9ECB-DF45-A377-2575079D0564}" type="slidenum">
              <a:rPr lang="en-GB" smtClean="0">
                <a:solidFill>
                  <a:srgbClr val="616365"/>
                </a:solidFill>
              </a:rPr>
              <a:pPr/>
              <a:t>‹#›</a:t>
            </a:fld>
            <a:endParaRPr lang="en-GB">
              <a:solidFill>
                <a:srgbClr val="6163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3870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167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4" descr="ICR logo_12cm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12492" y="1905000"/>
            <a:ext cx="4319016" cy="263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77400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167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pic>
        <p:nvPicPr>
          <p:cNvPr id="6" name="Picture 5" descr="End photo slid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619" y="240608"/>
            <a:ext cx="8640763" cy="637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5897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0F11-872A-4364-8B22-95AA97459BEE}" type="datetimeFigureOut">
              <a:rPr lang="en-GB" smtClean="0"/>
              <a:pPr/>
              <a:t>08/10/2013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A124-38F9-4282-BC8C-690BB74715B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43721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4" indent="0">
              <a:buNone/>
              <a:defRPr sz="1200"/>
            </a:lvl2pPr>
            <a:lvl3pPr marL="914287" indent="0">
              <a:buNone/>
              <a:defRPr sz="1000"/>
            </a:lvl3pPr>
            <a:lvl4pPr marL="1371431" indent="0">
              <a:buNone/>
              <a:defRPr sz="900"/>
            </a:lvl4pPr>
            <a:lvl5pPr marL="1828574" indent="0">
              <a:buNone/>
              <a:defRPr sz="900"/>
            </a:lvl5pPr>
            <a:lvl6pPr marL="2285717" indent="0">
              <a:buNone/>
              <a:defRPr sz="900"/>
            </a:lvl6pPr>
            <a:lvl7pPr marL="2742861" indent="0">
              <a:buNone/>
              <a:defRPr sz="900"/>
            </a:lvl7pPr>
            <a:lvl8pPr marL="3200004" indent="0">
              <a:buNone/>
              <a:defRPr sz="900"/>
            </a:lvl8pPr>
            <a:lvl9pPr marL="365714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0F11-872A-4364-8B22-95AA97459BEE}" type="datetimeFigureOut">
              <a:rPr lang="en-GB" smtClean="0"/>
              <a:pPr/>
              <a:t>08/10/2013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A124-38F9-4282-BC8C-690BB74715B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03693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4" indent="0">
              <a:buNone/>
              <a:defRPr sz="2800"/>
            </a:lvl2pPr>
            <a:lvl3pPr marL="914287" indent="0">
              <a:buNone/>
              <a:defRPr sz="2400"/>
            </a:lvl3pPr>
            <a:lvl4pPr marL="1371431" indent="0">
              <a:buNone/>
              <a:defRPr sz="2000"/>
            </a:lvl4pPr>
            <a:lvl5pPr marL="1828574" indent="0">
              <a:buNone/>
              <a:defRPr sz="2000"/>
            </a:lvl5pPr>
            <a:lvl6pPr marL="2285717" indent="0">
              <a:buNone/>
              <a:defRPr sz="2000"/>
            </a:lvl6pPr>
            <a:lvl7pPr marL="2742861" indent="0">
              <a:buNone/>
              <a:defRPr sz="2000"/>
            </a:lvl7pPr>
            <a:lvl8pPr marL="3200004" indent="0">
              <a:buNone/>
              <a:defRPr sz="2000"/>
            </a:lvl8pPr>
            <a:lvl9pPr marL="3657148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4" indent="0">
              <a:buNone/>
              <a:defRPr sz="1200"/>
            </a:lvl2pPr>
            <a:lvl3pPr marL="914287" indent="0">
              <a:buNone/>
              <a:defRPr sz="1000"/>
            </a:lvl3pPr>
            <a:lvl4pPr marL="1371431" indent="0">
              <a:buNone/>
              <a:defRPr sz="900"/>
            </a:lvl4pPr>
            <a:lvl5pPr marL="1828574" indent="0">
              <a:buNone/>
              <a:defRPr sz="900"/>
            </a:lvl5pPr>
            <a:lvl6pPr marL="2285717" indent="0">
              <a:buNone/>
              <a:defRPr sz="900"/>
            </a:lvl6pPr>
            <a:lvl7pPr marL="2742861" indent="0">
              <a:buNone/>
              <a:defRPr sz="900"/>
            </a:lvl7pPr>
            <a:lvl8pPr marL="3200004" indent="0">
              <a:buNone/>
              <a:defRPr sz="900"/>
            </a:lvl8pPr>
            <a:lvl9pPr marL="365714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0F11-872A-4364-8B22-95AA97459BEE}" type="datetimeFigureOut">
              <a:rPr lang="en-GB" smtClean="0"/>
              <a:pPr/>
              <a:t>08/10/2013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8A124-38F9-4282-BC8C-690BB74715B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26346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8" tIns="45715" rIns="91428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F0F11-872A-4364-8B22-95AA97459BEE}" type="datetimeFigureOut">
              <a:rPr lang="en-GB" smtClean="0"/>
              <a:pPr/>
              <a:t>08/10/2013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8A124-38F9-4282-BC8C-690BB74715B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8350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8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7" indent="-342857" algn="l" defTabSz="91428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8" indent="-285715" algn="l" defTabSz="91428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9" indent="-228571" algn="l" defTabSz="9142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2" indent="-228571" algn="l" defTabSz="9142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6" indent="-228571" algn="l" defTabSz="9142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9" indent="-228571" algn="l" defTabSz="9142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3" indent="-228571" algn="l" defTabSz="9142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6" indent="-228571" algn="l" defTabSz="9142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9" indent="-228571" algn="l" defTabSz="91428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4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7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1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7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1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4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8" algn="l" defTabSz="9142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15" descr="Slide cover_Logo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894458"/>
            <a:ext cx="9144000" cy="196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Footer Placeholder 3"/>
          <p:cNvSpPr txBox="1">
            <a:spLocks noGrp="1"/>
          </p:cNvSpPr>
          <p:nvPr userDrawn="1"/>
        </p:nvSpPr>
        <p:spPr bwMode="auto">
          <a:xfrm>
            <a:off x="615215" y="6149744"/>
            <a:ext cx="8004565" cy="45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1042988"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1pPr>
            <a:lvl2pPr marL="742950" indent="-285750" defTabSz="1042988"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2pPr>
            <a:lvl3pPr marL="1143000" indent="-228600" defTabSz="1042988"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3pPr>
            <a:lvl4pPr marL="1600200" indent="-228600" defTabSz="1042988"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4pPr>
            <a:lvl5pPr marL="2057400" indent="-228600" defTabSz="1042988"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A2BD30"/>
                </a:solidFill>
                <a:cs typeface="Arial" charset="0"/>
              </a:rPr>
              <a:t>CIEH Level 2 Award in Environmental Principles and Best Practice: slide </a:t>
            </a:r>
            <a:fld id="{6C00A211-C717-421A-A112-ACA21304AC2A}" type="slidenum">
              <a:rPr lang="en-US" sz="1300">
                <a:solidFill>
                  <a:srgbClr val="A2BD3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300">
              <a:solidFill>
                <a:srgbClr val="A2BD3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00">
              <a:solidFill>
                <a:srgbClr val="A2BD3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>
                <a:solidFill>
                  <a:srgbClr val="A2BD30"/>
                </a:solidFill>
                <a:cs typeface="Arial" charset="0"/>
              </a:rPr>
              <a:t>© CIEH 2009</a:t>
            </a:r>
          </a:p>
        </p:txBody>
      </p:sp>
    </p:spTree>
    <p:extLst>
      <p:ext uri="{BB962C8B-B14F-4D97-AF65-F5344CB8AC3E}">
        <p14:creationId xmlns:p14="http://schemas.microsoft.com/office/powerpoint/2010/main" xmlns="" val="206873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27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427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84" charset="-128"/>
        </a:defRPr>
      </a:lvl2pPr>
      <a:lvl3pPr algn="ctr" defTabSz="91427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84" charset="-128"/>
        </a:defRPr>
      </a:lvl3pPr>
      <a:lvl4pPr algn="ctr" defTabSz="91427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84" charset="-128"/>
        </a:defRPr>
      </a:lvl4pPr>
      <a:lvl5pPr algn="ctr" defTabSz="91427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84" charset="-128"/>
        </a:defRPr>
      </a:lvl5pPr>
      <a:lvl6pPr marL="400777" algn="ctr" defTabSz="91427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84" charset="-128"/>
        </a:defRPr>
      </a:lvl6pPr>
      <a:lvl7pPr marL="801555" algn="ctr" defTabSz="91427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84" charset="-128"/>
        </a:defRPr>
      </a:lvl7pPr>
      <a:lvl8pPr marL="1202334" algn="ctr" defTabSz="91427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84" charset="-128"/>
        </a:defRPr>
      </a:lvl8pPr>
      <a:lvl9pPr marL="1603111" algn="ctr" defTabSz="91427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84" charset="-128"/>
        </a:defRPr>
      </a:lvl9pPr>
    </p:titleStyle>
    <p:bodyStyle>
      <a:lvl1pPr marL="342330" indent="-342330" algn="l" defTabSz="914275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3109" indent="-286668" algn="l" defTabSz="914275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494" indent="-228221" algn="l" defTabSz="914275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327" indent="-229613" algn="l" defTabSz="914275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769" indent="-228221" algn="l" defTabSz="91427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57546" indent="-228221" algn="l" defTabSz="91427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858324" indent="-228221" algn="l" defTabSz="91427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259102" indent="-228221" algn="l" defTabSz="91427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659880" indent="-228221" algn="l" defTabSz="91427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8015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777" algn="l" defTabSz="8015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555" algn="l" defTabSz="8015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334" algn="l" defTabSz="8015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3111" algn="l" defTabSz="8015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3888" algn="l" defTabSz="8015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665" algn="l" defTabSz="8015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444" algn="l" defTabSz="8015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6222" algn="l" defTabSz="8015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15" descr="Slide cover_Logo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894458"/>
            <a:ext cx="9144000" cy="196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Footer Placeholder 3"/>
          <p:cNvSpPr txBox="1">
            <a:spLocks noGrp="1"/>
          </p:cNvSpPr>
          <p:nvPr userDrawn="1"/>
        </p:nvSpPr>
        <p:spPr bwMode="auto">
          <a:xfrm>
            <a:off x="615214" y="6149743"/>
            <a:ext cx="8004565" cy="45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1042988"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1pPr>
            <a:lvl2pPr marL="742950" indent="-285750" defTabSz="1042988"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2pPr>
            <a:lvl3pPr marL="1143000" indent="-228600" defTabSz="1042988"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3pPr>
            <a:lvl4pPr marL="1600200" indent="-228600" defTabSz="1042988"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4pPr>
            <a:lvl5pPr marL="2057400" indent="-228600" defTabSz="1042988"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A2BD30"/>
                </a:solidFill>
                <a:cs typeface="Arial" charset="0"/>
              </a:rPr>
              <a:t>CIEH Level 2 Award in Environmental Principles and Best Practice: slide </a:t>
            </a:r>
            <a:fld id="{6C00A211-C717-421A-A112-ACA21304AC2A}" type="slidenum">
              <a:rPr lang="en-US" sz="1300">
                <a:solidFill>
                  <a:srgbClr val="A2BD3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300">
              <a:solidFill>
                <a:srgbClr val="A2BD3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00">
              <a:solidFill>
                <a:srgbClr val="A2BD3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>
                <a:solidFill>
                  <a:srgbClr val="A2BD30"/>
                </a:solidFill>
                <a:cs typeface="Arial" charset="0"/>
              </a:rPr>
              <a:t>© CIEH 2009</a:t>
            </a:r>
          </a:p>
        </p:txBody>
      </p:sp>
    </p:spTree>
    <p:extLst>
      <p:ext uri="{BB962C8B-B14F-4D97-AF65-F5344CB8AC3E}">
        <p14:creationId xmlns:p14="http://schemas.microsoft.com/office/powerpoint/2010/main" xmlns="" val="218686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388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4388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84" charset="-128"/>
        </a:defRPr>
      </a:lvl2pPr>
      <a:lvl3pPr algn="ctr" defTabSz="914388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84" charset="-128"/>
        </a:defRPr>
      </a:lvl3pPr>
      <a:lvl4pPr algn="ctr" defTabSz="914388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84" charset="-128"/>
        </a:defRPr>
      </a:lvl4pPr>
      <a:lvl5pPr algn="ctr" defTabSz="914388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84" charset="-128"/>
        </a:defRPr>
      </a:lvl5pPr>
      <a:lvl6pPr marL="400827" algn="ctr" defTabSz="914388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84" charset="-128"/>
        </a:defRPr>
      </a:lvl6pPr>
      <a:lvl7pPr marL="801654" algn="ctr" defTabSz="914388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84" charset="-128"/>
        </a:defRPr>
      </a:lvl7pPr>
      <a:lvl8pPr marL="1202482" algn="ctr" defTabSz="914388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84" charset="-128"/>
        </a:defRPr>
      </a:lvl8pPr>
      <a:lvl9pPr marL="1603309" algn="ctr" defTabSz="914388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Geneva" pitchFamily="84" charset="-128"/>
        </a:defRPr>
      </a:lvl9pPr>
    </p:titleStyle>
    <p:bodyStyle>
      <a:lvl1pPr marL="342373" indent="-342373" algn="l" defTabSz="914388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3201" indent="-286703" algn="l" defTabSz="914388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636" indent="-228249" algn="l" defTabSz="914388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525" indent="-229641" algn="l" defTabSz="914388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023" indent="-228249" algn="l" defTabSz="914388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57850" indent="-228249" algn="l" defTabSz="914388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858678" indent="-228249" algn="l" defTabSz="914388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259505" indent="-228249" algn="l" defTabSz="914388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660332" indent="-228249" algn="l" defTabSz="914388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827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654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482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09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4136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963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791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6618" algn="l" defTabSz="80165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152400"/>
            <a:ext cx="556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029" name="Picture 4" descr="reversebluebar.jpg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0638" y="-330200"/>
            <a:ext cx="9164638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7126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  <a:ea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269" y="2134236"/>
            <a:ext cx="7442468" cy="229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4813" y="377289"/>
            <a:ext cx="968375" cy="32438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defTabSz="457200"/>
            <a:fld id="{B9B2A88A-9ECB-DF45-A377-2575079D0564}" type="slidenum">
              <a:rPr lang="en-GB" smtClean="0">
                <a:solidFill>
                  <a:srgbClr val="616365"/>
                </a:solidFill>
              </a:rPr>
              <a:pPr defTabSz="457200"/>
              <a:t>‹#›</a:t>
            </a:fld>
            <a:endParaRPr lang="en-GB" dirty="0">
              <a:solidFill>
                <a:srgbClr val="616365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0824" y="252000"/>
            <a:ext cx="7345364" cy="12600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24812" y="252000"/>
            <a:ext cx="866775" cy="126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151044" y="398348"/>
            <a:ext cx="7454693" cy="11131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3136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</p:sldLayoutIdLst>
  <p:hf hdr="0" ftr="0" dt="0"/>
  <p:txStyles>
    <p:titleStyle>
      <a:lvl1pPr algn="l" defTabSz="457200" rtl="0" eaLnBrk="1" latinLnBrk="0" hangingPunct="1">
        <a:lnSpc>
          <a:spcPct val="85000"/>
        </a:lnSpc>
        <a:spcBef>
          <a:spcPct val="0"/>
        </a:spcBef>
        <a:buNone/>
        <a:defRPr sz="3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500"/>
        </a:spcBef>
        <a:buFontTx/>
        <a:buNone/>
        <a:defRPr sz="1900" kern="1200">
          <a:solidFill>
            <a:schemeClr val="tx2"/>
          </a:solidFill>
          <a:latin typeface="+mn-lt"/>
          <a:ea typeface="+mn-ea"/>
          <a:cs typeface="+mn-cs"/>
        </a:defRPr>
      </a:lvl1pPr>
      <a:lvl2pPr marL="180000" indent="-180000" algn="l" defTabSz="457200" rtl="0" eaLnBrk="1" latinLnBrk="0" hangingPunct="1">
        <a:spcBef>
          <a:spcPts val="500"/>
        </a:spcBef>
        <a:buFont typeface="Arial"/>
        <a:buChar char="•"/>
        <a:defRPr sz="1900" kern="1200">
          <a:solidFill>
            <a:schemeClr val="tx2"/>
          </a:solidFill>
          <a:latin typeface="+mn-lt"/>
          <a:ea typeface="+mn-ea"/>
          <a:cs typeface="+mn-cs"/>
        </a:defRPr>
      </a:lvl2pPr>
      <a:lvl3pPr marL="180000" indent="-180000" algn="l" defTabSz="457200" rtl="0" eaLnBrk="1" latinLnBrk="0" hangingPunct="1">
        <a:spcBef>
          <a:spcPts val="500"/>
        </a:spcBef>
        <a:buFont typeface="Arial"/>
        <a:buChar char="•"/>
        <a:defRPr sz="1900" kern="1200">
          <a:solidFill>
            <a:schemeClr val="tx2"/>
          </a:solidFill>
          <a:latin typeface="+mn-lt"/>
          <a:ea typeface="+mn-ea"/>
          <a:cs typeface="+mn-cs"/>
        </a:defRPr>
      </a:lvl3pPr>
      <a:lvl4pPr marL="180000" indent="-180000" algn="l" defTabSz="457200" rtl="0" eaLnBrk="1" latinLnBrk="0" hangingPunct="1">
        <a:spcBef>
          <a:spcPts val="500"/>
        </a:spcBef>
        <a:buFont typeface="Arial"/>
        <a:buChar char="•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80000" indent="-180000" algn="l" defTabSz="457200" rtl="0" eaLnBrk="1" latinLnBrk="0" hangingPunct="1">
        <a:spcBef>
          <a:spcPts val="500"/>
        </a:spcBef>
        <a:buFont typeface="Arial"/>
        <a:buChar char="•"/>
        <a:defRPr sz="19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5.xml"/><Relationship Id="rId6" Type="http://schemas.openxmlformats.org/officeDocument/2006/relationships/image" Target="/cid/image001.jpg@01CA3875.62A6AD20" TargetMode="Externa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360923"/>
            <a:ext cx="9144000" cy="549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116632"/>
            <a:ext cx="565892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6000" dirty="0" smtClean="0"/>
              <a:t>This is Rubbish!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xmlns="" val="69716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0"/>
            <a:ext cx="5562600" cy="1295400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FFCC"/>
                </a:solidFill>
                <a:latin typeface="Arial" pitchFamily="34" charset="0"/>
              </a:rPr>
              <a:t/>
            </a:r>
            <a:br>
              <a:rPr lang="en-GB" dirty="0" smtClean="0">
                <a:solidFill>
                  <a:srgbClr val="FFFFCC"/>
                </a:solidFill>
                <a:latin typeface="Arial" pitchFamily="34" charset="0"/>
              </a:rPr>
            </a:br>
            <a:r>
              <a:rPr lang="en-GB" dirty="0" smtClean="0">
                <a:solidFill>
                  <a:srgbClr val="FFFFCC"/>
                </a:solidFill>
                <a:latin typeface="Arial" pitchFamily="34" charset="0"/>
              </a:rPr>
              <a:t>Environmental </a:t>
            </a:r>
            <a:r>
              <a:rPr lang="en-GB" dirty="0">
                <a:solidFill>
                  <a:srgbClr val="FFFFCC"/>
                </a:solidFill>
                <a:latin typeface="Arial" pitchFamily="34" charset="0"/>
              </a:rPr>
              <a:t>Awareness Induction Training</a:t>
            </a:r>
            <a:br>
              <a:rPr lang="en-GB" dirty="0">
                <a:solidFill>
                  <a:srgbClr val="FFFFCC"/>
                </a:solidFill>
                <a:latin typeface="Arial" pitchFamily="34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846640" cy="48768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1)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                       2)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                                                       3)   </a:t>
            </a:r>
            <a:endParaRPr lang="en-GB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20072" y="2154727"/>
            <a:ext cx="11430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17898" y="1725322"/>
            <a:ext cx="3592920" cy="193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31840" y="3789040"/>
            <a:ext cx="2445990" cy="168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56176" y="5301208"/>
            <a:ext cx="1455056" cy="143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60232" y="1831132"/>
            <a:ext cx="22669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46124" y="5125094"/>
            <a:ext cx="1388762" cy="1732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3039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52725" y="44624"/>
            <a:ext cx="6205538" cy="1463501"/>
          </a:xfrm>
        </p:spPr>
        <p:txBody>
          <a:bodyPr/>
          <a:lstStyle/>
          <a:p>
            <a:pPr algn="ctr" eaLnBrk="1" hangingPunct="1"/>
            <a:r>
              <a:rPr lang="en-GB" dirty="0" smtClean="0"/>
              <a:t> Environmental Champions Training Day February</a:t>
            </a:r>
            <a:br>
              <a:rPr lang="en-GB" dirty="0" smtClean="0"/>
            </a:br>
            <a:r>
              <a:rPr lang="en-GB" dirty="0" smtClean="0"/>
              <a:t>6</a:t>
            </a:r>
            <a:r>
              <a:rPr lang="en-GB" baseline="30000" dirty="0" smtClean="0"/>
              <a:t>th</a:t>
            </a:r>
            <a:r>
              <a:rPr lang="en-GB" dirty="0" smtClean="0"/>
              <a:t> February 2013</a:t>
            </a:r>
          </a:p>
        </p:txBody>
      </p:sp>
      <p:pic>
        <p:nvPicPr>
          <p:cNvPr id="3075" name="Picture 5" descr="Richmond_Par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651000"/>
            <a:ext cx="436721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67213" y="1651000"/>
            <a:ext cx="4776787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 descr="news_bad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67213" y="4297363"/>
            <a:ext cx="4776787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 descr="http://www.arc-trust.org/images/smooth%20newt%20male,%20Fred%20Holmes_resiz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297363"/>
            <a:ext cx="4367213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03848" y="3136682"/>
            <a:ext cx="1627960" cy="203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0549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540000" y="152400"/>
            <a:ext cx="6284913" cy="1143000"/>
          </a:xfrm>
        </p:spPr>
        <p:txBody>
          <a:bodyPr/>
          <a:lstStyle/>
          <a:p>
            <a:pPr algn="ctr"/>
            <a:r>
              <a:rPr lang="en-GB" sz="3600" smtClean="0"/>
              <a:t>Staff and Student Environmental Champions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3222625" y="1501775"/>
            <a:ext cx="59213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GB" b="1"/>
              <a:t>  Promote local sustainability 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GB" b="1"/>
              <a:t>  Advise colleagues on good environmental           practice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GB" b="1"/>
              <a:t>  Communicate through Environmental          Forum</a:t>
            </a:r>
            <a:endParaRPr lang="en-GB"/>
          </a:p>
          <a:p>
            <a:pPr eaLnBrk="1" hangingPunct="1">
              <a:buFont typeface="Arial" pitchFamily="34" charset="0"/>
              <a:buChar char="•"/>
            </a:pPr>
            <a:r>
              <a:rPr lang="en-GB"/>
              <a:t>  </a:t>
            </a:r>
            <a:r>
              <a:rPr lang="en-GB" b="1"/>
              <a:t>Get involved in and support some exciting environmental projects</a:t>
            </a:r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3460750" y="4572000"/>
            <a:ext cx="5203825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sz="4800">
                <a:solidFill>
                  <a:srgbClr val="00B050"/>
                </a:solidFill>
              </a:rPr>
              <a:t>Do as little or as much as you feel able to!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7573" y="1628800"/>
            <a:ext cx="3013442" cy="378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7573" y="5417841"/>
            <a:ext cx="1455056" cy="143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47483" y="5301208"/>
            <a:ext cx="1558385" cy="155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676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76550" y="180975"/>
            <a:ext cx="5562600" cy="1143000"/>
          </a:xfrm>
        </p:spPr>
        <p:txBody>
          <a:bodyPr/>
          <a:lstStyle/>
          <a:p>
            <a:pPr algn="ctr" eaLnBrk="1" hangingPunct="1"/>
            <a:r>
              <a:rPr lang="en-GB" sz="6000" smtClean="0"/>
              <a:t>Objectives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30175" y="1679575"/>
            <a:ext cx="8864600" cy="49911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Blip>
                <a:blip r:embed="rId3"/>
              </a:buBlip>
            </a:pPr>
            <a:r>
              <a:rPr lang="en-GB" sz="3000" smtClean="0"/>
              <a:t>To briefly outline some key concepts and drivers to emphasise why we all need to take action to reduce our environmental impacts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3000" smtClean="0"/>
          </a:p>
          <a:p>
            <a:pPr eaLnBrk="1" hangingPunct="1">
              <a:lnSpc>
                <a:spcPct val="80000"/>
              </a:lnSpc>
              <a:buFontTx/>
              <a:buBlip>
                <a:blip r:embed="rId3"/>
              </a:buBlip>
            </a:pPr>
            <a:r>
              <a:rPr lang="en-GB" sz="3000" smtClean="0"/>
              <a:t>To highlight some of the many environmental initiatives and projects at the University, including Environmental Champions and Green Impact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3"/>
              </a:buBlip>
            </a:pPr>
            <a:endParaRPr lang="en-GB" sz="3000" smtClean="0"/>
          </a:p>
          <a:p>
            <a:pPr eaLnBrk="1" hangingPunct="1">
              <a:lnSpc>
                <a:spcPct val="80000"/>
              </a:lnSpc>
              <a:buFontTx/>
              <a:buBlip>
                <a:blip r:embed="rId3"/>
              </a:buBlip>
            </a:pPr>
            <a:r>
              <a:rPr lang="en-GB" sz="3000" smtClean="0"/>
              <a:t>To consider ways in which you and your Department could contribute to reducing the University’</a:t>
            </a:r>
            <a:r>
              <a:rPr lang="en-GB" altLang="ja-JP" sz="3000" smtClean="0"/>
              <a:t>s environmental impacts and costs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xmlns="" val="206686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15054" y="207295"/>
            <a:ext cx="3744246" cy="396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27"/>
          <p:cNvSpPr>
            <a:spLocks noChangeArrowheads="1"/>
          </p:cNvSpPr>
          <p:nvPr/>
        </p:nvSpPr>
        <p:spPr bwMode="auto">
          <a:xfrm>
            <a:off x="615216" y="1631008"/>
            <a:ext cx="7697637" cy="373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defTabSz="914162" fontAlgn="base">
              <a:lnSpc>
                <a:spcPts val="4559"/>
              </a:lnSpc>
              <a:spcBef>
                <a:spcPct val="0"/>
              </a:spcBef>
              <a:spcAft>
                <a:spcPct val="20000"/>
              </a:spcAft>
              <a:tabLst>
                <a:tab pos="256021" algn="l"/>
              </a:tabLst>
            </a:pPr>
            <a:r>
              <a:rPr lang="en-GB" sz="4200" dirty="0">
                <a:solidFill>
                  <a:srgbClr val="A2BD30"/>
                </a:solidFill>
                <a:cs typeface="Arial" charset="0"/>
              </a:rPr>
              <a:t>CIEH Level 2 Award in </a:t>
            </a:r>
            <a:br>
              <a:rPr lang="en-GB" sz="4200" dirty="0">
                <a:solidFill>
                  <a:srgbClr val="A2BD30"/>
                </a:solidFill>
                <a:cs typeface="Arial" charset="0"/>
              </a:rPr>
            </a:br>
            <a:r>
              <a:rPr lang="en-GB" sz="4200" dirty="0">
                <a:solidFill>
                  <a:srgbClr val="A2BD30"/>
                </a:solidFill>
                <a:cs typeface="Arial" charset="0"/>
              </a:rPr>
              <a:t>Environmental</a:t>
            </a:r>
            <a:r>
              <a:rPr lang="en-US" sz="4200" dirty="0">
                <a:solidFill>
                  <a:srgbClr val="A2BD30"/>
                </a:solidFill>
                <a:cs typeface="Arial" charset="0"/>
              </a:rPr>
              <a:t> Principles</a:t>
            </a:r>
            <a:br>
              <a:rPr lang="en-US" sz="4200" dirty="0">
                <a:solidFill>
                  <a:srgbClr val="A2BD30"/>
                </a:solidFill>
                <a:cs typeface="Arial" charset="0"/>
              </a:rPr>
            </a:br>
            <a:r>
              <a:rPr lang="en-US" sz="4200" dirty="0">
                <a:solidFill>
                  <a:srgbClr val="A2BD30"/>
                </a:solidFill>
                <a:cs typeface="Arial" charset="0"/>
              </a:rPr>
              <a:t>and Best Practice</a:t>
            </a:r>
            <a:br>
              <a:rPr lang="en-US" sz="4200" dirty="0">
                <a:solidFill>
                  <a:srgbClr val="A2BD30"/>
                </a:solidFill>
                <a:cs typeface="Arial" charset="0"/>
              </a:rPr>
            </a:br>
            <a:r>
              <a:rPr lang="en-US" sz="4700" dirty="0">
                <a:solidFill>
                  <a:srgbClr val="A2BD30"/>
                </a:solidFill>
                <a:cs typeface="Arial" charset="0"/>
              </a:rPr>
              <a:t/>
            </a:r>
            <a:br>
              <a:rPr lang="en-US" sz="4700" dirty="0">
                <a:solidFill>
                  <a:srgbClr val="A2BD30"/>
                </a:solidFill>
                <a:cs typeface="Arial" charset="0"/>
              </a:rPr>
            </a:br>
            <a:r>
              <a:rPr lang="en-US" sz="2800" dirty="0">
                <a:solidFill>
                  <a:srgbClr val="A2BD30"/>
                </a:solidFill>
                <a:cs typeface="Arial" charset="0"/>
              </a:rPr>
              <a:t>Name of trainer</a:t>
            </a:r>
            <a:r>
              <a:rPr lang="en-US" sz="2800" dirty="0" smtClean="0">
                <a:solidFill>
                  <a:srgbClr val="A2BD30"/>
                </a:solidFill>
                <a:cs typeface="Arial" charset="0"/>
              </a:rPr>
              <a:t>: Jonathan Horner</a:t>
            </a:r>
            <a:endParaRPr lang="en-US" sz="2800" dirty="0">
              <a:solidFill>
                <a:srgbClr val="A2BD3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036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615215" y="652115"/>
            <a:ext cx="8004565" cy="66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defTabSz="914275" fontAlgn="base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tabLst>
                <a:tab pos="256053" algn="l"/>
              </a:tabLst>
            </a:pPr>
            <a:r>
              <a:rPr lang="en-GB" sz="4200">
                <a:solidFill>
                  <a:srgbClr val="A2BD30"/>
                </a:solidFill>
                <a:cs typeface="Arial" charset="0"/>
              </a:rPr>
              <a:t>Sessions 1–8</a:t>
            </a:r>
            <a:endParaRPr lang="en-US" sz="4200">
              <a:solidFill>
                <a:srgbClr val="A2BD30"/>
              </a:solidFill>
              <a:cs typeface="Arial" charset="0"/>
            </a:endParaRPr>
          </a:p>
        </p:txBody>
      </p:sp>
      <p:sp>
        <p:nvSpPr>
          <p:cNvPr id="3077" name="Text Box 10"/>
          <p:cNvSpPr txBox="1">
            <a:spLocks noChangeArrowheads="1"/>
          </p:cNvSpPr>
          <p:nvPr/>
        </p:nvSpPr>
        <p:spPr bwMode="auto">
          <a:xfrm>
            <a:off x="615215" y="1420834"/>
            <a:ext cx="8004565" cy="424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>
              <a:tabLst>
                <a:tab pos="568325" algn="l"/>
              </a:tabLst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1pPr>
            <a:lvl2pPr marL="742950" indent="-285750">
              <a:tabLst>
                <a:tab pos="568325" algn="l"/>
              </a:tabLst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2pPr>
            <a:lvl3pPr marL="1143000" indent="-228600">
              <a:tabLst>
                <a:tab pos="568325" algn="l"/>
              </a:tabLst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3pPr>
            <a:lvl4pPr marL="1600200" indent="-228600">
              <a:tabLst>
                <a:tab pos="568325" algn="l"/>
              </a:tabLst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4pPr>
            <a:lvl5pPr marL="2057400" indent="-228600">
              <a:tabLst>
                <a:tab pos="568325" algn="l"/>
              </a:tabLst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8325" algn="l"/>
              </a:tabLst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8325" algn="l"/>
              </a:tabLst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8325" algn="l"/>
              </a:tabLst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8325" algn="l"/>
              </a:tabLst>
              <a:defRPr sz="2400">
                <a:solidFill>
                  <a:schemeClr val="tx1"/>
                </a:solidFill>
                <a:latin typeface="Arial" charset="0"/>
                <a:ea typeface="Geneva" pitchFamily="84" charset="-128"/>
              </a:defRPr>
            </a:lvl9pPr>
          </a:lstStyle>
          <a:p>
            <a:pPr defTabSz="801654" eaLnBrk="0" fontAlgn="base" hangingPunct="0">
              <a:lnSpc>
                <a:spcPts val="2805"/>
              </a:lnSpc>
              <a:spcBef>
                <a:spcPct val="0"/>
              </a:spcBef>
              <a:spcAft>
                <a:spcPts val="175"/>
              </a:spcAft>
            </a:pPr>
            <a:r>
              <a:rPr lang="en-GB" sz="2600">
                <a:solidFill>
                  <a:srgbClr val="A2BD30"/>
                </a:solidFill>
                <a:cs typeface="Arial" charset="0"/>
              </a:rPr>
              <a:t>1.	</a:t>
            </a:r>
            <a:r>
              <a:rPr lang="en-GB" sz="2600">
                <a:solidFill>
                  <a:srgbClr val="000000"/>
                </a:solidFill>
                <a:cs typeface="Arial" charset="0"/>
              </a:rPr>
              <a:t>Environmental impacts and sustainability </a:t>
            </a:r>
          </a:p>
          <a:p>
            <a:pPr defTabSz="801654" eaLnBrk="0" fontAlgn="base" hangingPunct="0">
              <a:lnSpc>
                <a:spcPts val="2805"/>
              </a:lnSpc>
              <a:spcBef>
                <a:spcPct val="0"/>
              </a:spcBef>
              <a:spcAft>
                <a:spcPts val="175"/>
              </a:spcAft>
            </a:pPr>
            <a:r>
              <a:rPr lang="en-GB" sz="2600">
                <a:solidFill>
                  <a:srgbClr val="A2BD30"/>
                </a:solidFill>
                <a:cs typeface="Arial" charset="0"/>
              </a:rPr>
              <a:t>2.	</a:t>
            </a:r>
            <a:r>
              <a:rPr lang="en-GB" sz="2600">
                <a:solidFill>
                  <a:srgbClr val="000000"/>
                </a:solidFill>
                <a:cs typeface="Arial" charset="0"/>
              </a:rPr>
              <a:t>Understanding environmental aspects</a:t>
            </a:r>
          </a:p>
          <a:p>
            <a:pPr defTabSz="801654" eaLnBrk="0" fontAlgn="base" hangingPunct="0">
              <a:lnSpc>
                <a:spcPts val="2805"/>
              </a:lnSpc>
              <a:spcBef>
                <a:spcPct val="0"/>
              </a:spcBef>
              <a:spcAft>
                <a:spcPts val="175"/>
              </a:spcAft>
            </a:pPr>
            <a:r>
              <a:rPr lang="en-GB" sz="2600">
                <a:solidFill>
                  <a:srgbClr val="A2BD30"/>
                </a:solidFill>
                <a:cs typeface="Arial" charset="0"/>
              </a:rPr>
              <a:t>3.	</a:t>
            </a:r>
            <a:r>
              <a:rPr lang="en-GB" sz="2600">
                <a:solidFill>
                  <a:srgbClr val="000000"/>
                </a:solidFill>
                <a:cs typeface="Arial" charset="0"/>
              </a:rPr>
              <a:t>Principles of environmental law</a:t>
            </a:r>
          </a:p>
          <a:p>
            <a:pPr defTabSz="801654" eaLnBrk="0" fontAlgn="base" hangingPunct="0">
              <a:lnSpc>
                <a:spcPts val="2805"/>
              </a:lnSpc>
              <a:spcBef>
                <a:spcPct val="0"/>
              </a:spcBef>
              <a:spcAft>
                <a:spcPts val="175"/>
              </a:spcAft>
            </a:pPr>
            <a:r>
              <a:rPr lang="en-GB" sz="2600">
                <a:solidFill>
                  <a:srgbClr val="A2BD30"/>
                </a:solidFill>
                <a:cs typeface="Arial" charset="0"/>
              </a:rPr>
              <a:t>4.	</a:t>
            </a:r>
            <a:r>
              <a:rPr lang="en-GB" sz="2600">
                <a:solidFill>
                  <a:srgbClr val="000000"/>
                </a:solidFill>
                <a:cs typeface="Arial" charset="0"/>
              </a:rPr>
              <a:t>Energy use and carbon management</a:t>
            </a:r>
          </a:p>
          <a:p>
            <a:pPr defTabSz="801654" eaLnBrk="0" fontAlgn="base" hangingPunct="0">
              <a:lnSpc>
                <a:spcPts val="2805"/>
              </a:lnSpc>
              <a:spcBef>
                <a:spcPct val="0"/>
              </a:spcBef>
              <a:spcAft>
                <a:spcPts val="175"/>
              </a:spcAft>
            </a:pPr>
            <a:r>
              <a:rPr lang="en-GB" sz="2600">
                <a:solidFill>
                  <a:srgbClr val="A2BD30"/>
                </a:solidFill>
                <a:cs typeface="Arial" charset="0"/>
              </a:rPr>
              <a:t>5.	</a:t>
            </a:r>
            <a:r>
              <a:rPr lang="en-GB" sz="2600">
                <a:solidFill>
                  <a:srgbClr val="000000"/>
                </a:solidFill>
                <a:cs typeface="Arial" charset="0"/>
              </a:rPr>
              <a:t>Resource efficiency and waste minimisation</a:t>
            </a:r>
          </a:p>
          <a:p>
            <a:pPr defTabSz="801654" eaLnBrk="0" fontAlgn="base" hangingPunct="0">
              <a:lnSpc>
                <a:spcPts val="2805"/>
              </a:lnSpc>
              <a:spcBef>
                <a:spcPct val="0"/>
              </a:spcBef>
              <a:spcAft>
                <a:spcPts val="175"/>
              </a:spcAft>
            </a:pPr>
            <a:r>
              <a:rPr lang="en-GB" sz="2600">
                <a:solidFill>
                  <a:srgbClr val="A2BD30"/>
                </a:solidFill>
                <a:cs typeface="Arial" charset="0"/>
              </a:rPr>
              <a:t>6.	</a:t>
            </a:r>
            <a:r>
              <a:rPr lang="en-GB" sz="2600">
                <a:solidFill>
                  <a:srgbClr val="000000"/>
                </a:solidFill>
                <a:cs typeface="Arial" charset="0"/>
              </a:rPr>
              <a:t>Water management</a:t>
            </a:r>
          </a:p>
          <a:p>
            <a:pPr defTabSz="801654" eaLnBrk="0" fontAlgn="base" hangingPunct="0">
              <a:lnSpc>
                <a:spcPts val="2805"/>
              </a:lnSpc>
              <a:spcBef>
                <a:spcPct val="0"/>
              </a:spcBef>
              <a:spcAft>
                <a:spcPts val="175"/>
              </a:spcAft>
            </a:pPr>
            <a:r>
              <a:rPr lang="en-GB" sz="2600">
                <a:solidFill>
                  <a:srgbClr val="A2BD30"/>
                </a:solidFill>
                <a:cs typeface="Arial" charset="0"/>
              </a:rPr>
              <a:t>7.	</a:t>
            </a:r>
            <a:r>
              <a:rPr lang="en-GB" sz="2600">
                <a:solidFill>
                  <a:srgbClr val="000000"/>
                </a:solidFill>
                <a:cs typeface="Arial" charset="0"/>
              </a:rPr>
              <a:t>Pollution prevention and emergency planning</a:t>
            </a:r>
          </a:p>
          <a:p>
            <a:pPr defTabSz="801654" eaLnBrk="0" fontAlgn="base" hangingPunct="0">
              <a:lnSpc>
                <a:spcPts val="2805"/>
              </a:lnSpc>
              <a:spcBef>
                <a:spcPct val="0"/>
              </a:spcBef>
              <a:spcAft>
                <a:spcPts val="175"/>
              </a:spcAft>
            </a:pPr>
            <a:r>
              <a:rPr lang="en-GB" sz="2600">
                <a:solidFill>
                  <a:srgbClr val="A2BD30"/>
                </a:solidFill>
                <a:cs typeface="Arial" charset="0"/>
              </a:rPr>
              <a:t>8.	</a:t>
            </a:r>
            <a:r>
              <a:rPr lang="en-GB" sz="2600">
                <a:solidFill>
                  <a:srgbClr val="000000"/>
                </a:solidFill>
                <a:cs typeface="Arial" charset="0"/>
              </a:rPr>
              <a:t>Environmental management systems</a:t>
            </a:r>
          </a:p>
        </p:txBody>
      </p:sp>
    </p:spTree>
    <p:extLst>
      <p:ext uri="{BB962C8B-B14F-4D97-AF65-F5344CB8AC3E}">
        <p14:creationId xmlns:p14="http://schemas.microsoft.com/office/powerpoint/2010/main" xmlns="" val="229857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1975" y="596900"/>
            <a:ext cx="8020050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14375" y="749300"/>
            <a:ext cx="8020050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4805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489325" y="0"/>
            <a:ext cx="5184775" cy="1143000"/>
          </a:xfrm>
        </p:spPr>
        <p:txBody>
          <a:bodyPr/>
          <a:lstStyle/>
          <a:p>
            <a:pPr algn="ctr"/>
            <a:r>
              <a:rPr lang="en-GB" sz="4000" smtClean="0"/>
              <a:t>Environmental </a:t>
            </a:r>
            <a:br>
              <a:rPr lang="en-GB" sz="4000" smtClean="0"/>
            </a:br>
            <a:r>
              <a:rPr lang="en-GB" sz="4000" smtClean="0"/>
              <a:t>Champion Projects</a:t>
            </a:r>
          </a:p>
        </p:txBody>
      </p:sp>
      <p:graphicFrame>
        <p:nvGraphicFramePr>
          <p:cNvPr id="16387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7218363" y="1366838"/>
          <a:ext cx="1922462" cy="2719387"/>
        </p:xfrm>
        <a:graphic>
          <a:graphicData uri="http://schemas.openxmlformats.org/presentationml/2006/ole">
            <p:oleObj spid="_x0000_s21522" name="Acrobat Document" r:id="rId3" imgW="5355000" imgH="7578000" progId="AcroExch.Document.7">
              <p:embed/>
            </p:oleObj>
          </a:graphicData>
        </a:graphic>
      </p:graphicFrame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71863" y="1366838"/>
            <a:ext cx="3743325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Compost_Bin_cartoon_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97575" y="4057650"/>
            <a:ext cx="31464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38413" y="4030663"/>
            <a:ext cx="3543300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278313"/>
            <a:ext cx="2851150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http://www.monpotager.net/images/potager/livre-potager-carres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358900"/>
            <a:ext cx="3479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14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276600" y="98425"/>
            <a:ext cx="5610225" cy="1143000"/>
          </a:xfrm>
        </p:spPr>
        <p:txBody>
          <a:bodyPr/>
          <a:lstStyle/>
          <a:p>
            <a:pPr algn="ctr"/>
            <a:r>
              <a:rPr lang="en-GB" sz="4000" smtClean="0"/>
              <a:t>Recent and Current Projects</a:t>
            </a:r>
          </a:p>
        </p:txBody>
      </p:sp>
      <p:pic>
        <p:nvPicPr>
          <p:cNvPr id="19459" name="Content Placeholder 3" descr="http://artfiles.art.com/5/p/LRG/9/938/CMOX000Z/biodiversity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334000" y="1485900"/>
            <a:ext cx="3810000" cy="2847975"/>
          </a:xfrm>
        </p:spPr>
      </p:pic>
      <p:pic>
        <p:nvPicPr>
          <p:cNvPr id="19460" name="Picture 4" descr="http://ec.europa.eu/dgs/energy_transport/videos/energy/images/2008_11_energy_cartoo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458913"/>
            <a:ext cx="3192463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http://www.carboneec.org/Departments-Slices/Env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29250" y="4037013"/>
            <a:ext cx="3714750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http://www.oxford-chiltern-bus-page.co.uk/upload090105/ROUTE%2085%20,RML%202535,%20OPERATED%20ON%2004%2012%2004,ALTON%20ESTATE,ROEHAMPTON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41313" y="4013200"/>
            <a:ext cx="3297238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http://www.tintworks.net/Reduce%20reuse%20and%20recycl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41563" y="3008313"/>
            <a:ext cx="341312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0040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036888" y="152400"/>
            <a:ext cx="5878512" cy="1143000"/>
          </a:xfrm>
        </p:spPr>
        <p:txBody>
          <a:bodyPr/>
          <a:lstStyle/>
          <a:p>
            <a:r>
              <a:rPr lang="en-GB" sz="4000" smtClean="0"/>
              <a:t>Energy Saving Projects</a:t>
            </a:r>
          </a:p>
        </p:txBody>
      </p:sp>
      <p:pic>
        <p:nvPicPr>
          <p:cNvPr id="20483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332288" y="1482725"/>
            <a:ext cx="4811712" cy="2651125"/>
          </a:xfrm>
          <a:noFill/>
        </p:spPr>
      </p:pic>
      <p:pic>
        <p:nvPicPr>
          <p:cNvPr id="20484" name="Picture 7" descr="untitled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41813" y="4051300"/>
            <a:ext cx="4802187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476375"/>
            <a:ext cx="4341813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486" name="Content Placeholder 3" descr="http://www.edie.net/news/images/16780.jpg"/>
          <p:cNvPicPr>
            <a:picLocks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051300"/>
            <a:ext cx="4341813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1469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63888" y="484188"/>
            <a:ext cx="5980112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3600" dirty="0" smtClean="0">
                <a:solidFill>
                  <a:srgbClr val="FFFFCC"/>
                </a:solidFill>
                <a:latin typeface="Arial" pitchFamily="34" charset="0"/>
              </a:rPr>
              <a:t>Toilets and Fire!</a:t>
            </a:r>
          </a:p>
        </p:txBody>
      </p:sp>
      <p:pic>
        <p:nvPicPr>
          <p:cNvPr id="4100" name="Picture 4" descr="http://stereogum.com/img/acl2007/toilet_fire.jpg#toilet%20fire%20450x2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348" y="1661743"/>
            <a:ext cx="9128652" cy="52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9891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7275" y="130175"/>
            <a:ext cx="6816725" cy="1306513"/>
          </a:xfrm>
        </p:spPr>
        <p:txBody>
          <a:bodyPr/>
          <a:lstStyle/>
          <a:p>
            <a:pPr algn="ctr" eaLnBrk="1" hangingPunct="1"/>
            <a:r>
              <a:rPr lang="en-GB" sz="4000" smtClean="0"/>
              <a:t>Biodiversity Projects</a:t>
            </a:r>
          </a:p>
        </p:txBody>
      </p:sp>
      <p:pic>
        <p:nvPicPr>
          <p:cNvPr id="21507" name="Picture 7" descr="Bat Box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482725"/>
            <a:ext cx="4225925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 descr="P930009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71950" y="4137025"/>
            <a:ext cx="497205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9" descr="Bee 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048125"/>
            <a:ext cx="42164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" descr="7F84F28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81475" y="1465263"/>
            <a:ext cx="4962525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7818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776663" y="152400"/>
            <a:ext cx="4681537" cy="1143000"/>
          </a:xfrm>
        </p:spPr>
        <p:txBody>
          <a:bodyPr/>
          <a:lstStyle/>
          <a:p>
            <a:r>
              <a:rPr lang="en-GB" sz="4000" smtClean="0"/>
              <a:t>Travel Projects</a:t>
            </a:r>
          </a:p>
        </p:txBody>
      </p:sp>
      <p:pic>
        <p:nvPicPr>
          <p:cNvPr id="225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0" y="3444875"/>
            <a:ext cx="2786063" cy="3413125"/>
          </a:xfrm>
          <a:noFill/>
        </p:spPr>
      </p:pic>
      <p:pic>
        <p:nvPicPr>
          <p:cNvPr id="22532" name="Picture 2" descr="https://secure.bcbs.com/walkingworks/images/WalkingWorks_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http://www.canterbury.ac.uk/projects/sustainable-development/bug/images/bug%20tree2%20resiz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64238" y="3444875"/>
            <a:ext cx="3179762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" descr="http://www.pedalpushers.info/images/cycleshe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43200" y="3435350"/>
            <a:ext cx="3221038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4194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2808288" y="98425"/>
            <a:ext cx="6335712" cy="1143000"/>
          </a:xfrm>
        </p:spPr>
        <p:txBody>
          <a:bodyPr/>
          <a:lstStyle/>
          <a:p>
            <a:r>
              <a:rPr lang="en-GB" sz="4000" smtClean="0"/>
              <a:t>Waste Reduction Projects</a:t>
            </a:r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125788" y="1452563"/>
            <a:ext cx="2144712" cy="5405437"/>
          </a:xfrm>
          <a:noFill/>
        </p:spPr>
      </p:pic>
      <p:pic>
        <p:nvPicPr>
          <p:cNvPr id="24580" name="Content Placeholder 3" descr="Recycling Bi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91138" y="1487488"/>
            <a:ext cx="3852862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81613" y="4225925"/>
            <a:ext cx="3862387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9" descr="http://www.newsshopper.co.uk/resources/images/2072119/?type=articlePortra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900488"/>
            <a:ext cx="3106738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1" descr="http://www.letsrecycle.com/lrimages/news/councils/Wandsworthrecyclingbin.jpg/image_previ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19238"/>
            <a:ext cx="3106738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4017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5225" y="114300"/>
            <a:ext cx="6270625" cy="1143000"/>
          </a:xfrm>
          <a:noFill/>
        </p:spPr>
        <p:txBody>
          <a:bodyPr/>
          <a:lstStyle/>
          <a:p>
            <a:pPr algn="ctr" eaLnBrk="1" hangingPunct="1"/>
            <a:r>
              <a:rPr lang="en-GB" sz="4000" smtClean="0">
                <a:solidFill>
                  <a:schemeClr val="folHlink"/>
                </a:solidFill>
              </a:rPr>
              <a:t>Awareness Raising Projects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3779838" y="1844675"/>
            <a:ext cx="5003800" cy="46799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000" smtClean="0"/>
              <a:t>   </a:t>
            </a:r>
            <a:r>
              <a:rPr lang="en-GB" sz="2800" smtClean="0"/>
              <a:t>Don’</a:t>
            </a:r>
            <a:r>
              <a:rPr lang="en-GB" altLang="ja-JP" sz="2800" smtClean="0"/>
              <a:t>t standby, </a:t>
            </a:r>
            <a:r>
              <a:rPr lang="en-GB" altLang="ja-JP" sz="2800" b="1" smtClean="0"/>
              <a:t>switch off</a:t>
            </a:r>
            <a:r>
              <a:rPr lang="en-GB" altLang="ja-JP" sz="2800" smtClean="0"/>
              <a:t>! The average household wastes £37 each year by leaving appliances on. </a:t>
            </a:r>
          </a:p>
          <a:p>
            <a:pPr eaLnBrk="1" hangingPunct="1">
              <a:buFontTx/>
              <a:buNone/>
            </a:pPr>
            <a:endParaRPr lang="en-GB" sz="2800" smtClean="0"/>
          </a:p>
          <a:p>
            <a:pPr eaLnBrk="1" hangingPunct="1">
              <a:buFontTx/>
              <a:buNone/>
            </a:pPr>
            <a:r>
              <a:rPr lang="en-GB" sz="2800" smtClean="0"/>
              <a:t>   If everyone at the University turned off a light each day we could save over £50,000 per year. </a:t>
            </a:r>
          </a:p>
          <a:p>
            <a:pPr eaLnBrk="1" hangingPunct="1">
              <a:buFontTx/>
              <a:buNone/>
            </a:pPr>
            <a:r>
              <a:rPr lang="en-GB" sz="2000" smtClean="0"/>
              <a:t>   </a:t>
            </a:r>
          </a:p>
        </p:txBody>
      </p:sp>
      <p:pic>
        <p:nvPicPr>
          <p:cNvPr id="2560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527550"/>
            <a:ext cx="40973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08100" y="1519238"/>
            <a:ext cx="1997075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848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3813" y="1490663"/>
            <a:ext cx="2771775" cy="2884487"/>
          </a:xfrm>
        </p:spPr>
        <p:txBody>
          <a:bodyPr/>
          <a:lstStyle/>
          <a:p>
            <a:pPr algn="ctr">
              <a:defRPr/>
            </a:pPr>
            <a:r>
              <a:rPr lang="en-GB" sz="4000" dirty="0" smtClean="0">
                <a:solidFill>
                  <a:schemeClr val="bg1">
                    <a:lumMod val="25000"/>
                  </a:schemeClr>
                </a:solidFill>
              </a:rPr>
              <a:t>Time </a:t>
            </a:r>
            <a:br>
              <a:rPr lang="en-GB" sz="400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en-GB" sz="4000" dirty="0" smtClean="0">
                <a:solidFill>
                  <a:schemeClr val="bg1">
                    <a:lumMod val="25000"/>
                  </a:schemeClr>
                </a:solidFill>
              </a:rPr>
              <a:t>for a Break!</a:t>
            </a:r>
          </a:p>
        </p:txBody>
      </p:sp>
      <p:pic>
        <p:nvPicPr>
          <p:cNvPr id="33795" name="Content Placeholder 3" descr="http://rlv.zcache.com/environmental_green_frog_coffee_or_tea_mug_mug-p1680491520794467092lne9_40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2574925" y="0"/>
            <a:ext cx="6569075" cy="6858000"/>
          </a:xfrm>
        </p:spPr>
      </p:pic>
    </p:spTree>
    <p:extLst>
      <p:ext uri="{BB962C8B-B14F-4D97-AF65-F5344CB8AC3E}">
        <p14:creationId xmlns:p14="http://schemas.microsoft.com/office/powerpoint/2010/main" xmlns="" val="250480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26" y="1719562"/>
            <a:ext cx="8778562" cy="4177655"/>
          </a:xfrm>
        </p:spPr>
        <p:txBody>
          <a:bodyPr>
            <a:normAutofit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solidFill>
                  <a:srgbClr val="00B050"/>
                </a:solidFill>
              </a:rPr>
              <a:t>ICR/UCL e-learning training 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0" name="Picture 2" descr="UCL Ho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7526" y="625792"/>
            <a:ext cx="2803525" cy="841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2459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2266950"/>
            <a:ext cx="817245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5000" dirty="0" smtClean="0">
                <a:solidFill>
                  <a:srgbClr val="00B050"/>
                </a:solidFill>
              </a:rPr>
              <a:t>2 Key areas were identified regarding content:</a:t>
            </a:r>
          </a:p>
          <a:p>
            <a:pPr defTabSz="457200"/>
            <a:endParaRPr lang="en-GB" dirty="0" smtClean="0">
              <a:solidFill>
                <a:srgbClr val="000000"/>
              </a:solidFill>
            </a:endParaRPr>
          </a:p>
          <a:p>
            <a:pPr defTabSz="457200"/>
            <a:endParaRPr lang="en-GB" dirty="0" smtClean="0">
              <a:solidFill>
                <a:srgbClr val="000000"/>
              </a:solidFill>
            </a:endParaRPr>
          </a:p>
        </p:txBody>
      </p:sp>
      <p:pic>
        <p:nvPicPr>
          <p:cNvPr id="7" name="Picture 2" descr="UCL Ho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2726" y="538462"/>
            <a:ext cx="2803525" cy="841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25964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ctrTitle"/>
          </p:nvPr>
        </p:nvSpPr>
        <p:spPr>
          <a:xfrm>
            <a:off x="185530" y="2040835"/>
            <a:ext cx="8778562" cy="4388752"/>
          </a:xfrm>
        </p:spPr>
        <p:txBody>
          <a:bodyPr>
            <a:normAutofit fontScale="90000"/>
          </a:bodyPr>
          <a:lstStyle/>
          <a:p>
            <a:r>
              <a:rPr lang="en-GB" sz="5600" dirty="0" smtClean="0">
                <a:solidFill>
                  <a:srgbClr val="00B050"/>
                </a:solidFill>
              </a:rPr>
              <a:t>1. What do we want people to know?</a:t>
            </a:r>
            <a:r>
              <a:rPr lang="en-GB" sz="6000" dirty="0" smtClean="0">
                <a:solidFill>
                  <a:schemeClr val="tx1"/>
                </a:solidFill>
              </a:rPr>
              <a:t/>
            </a:r>
            <a:br>
              <a:rPr lang="en-GB" sz="6000" dirty="0" smtClean="0">
                <a:solidFill>
                  <a:schemeClr val="tx1"/>
                </a:solidFill>
              </a:rPr>
            </a:br>
            <a:r>
              <a:rPr lang="en-GB" sz="6000" dirty="0" smtClean="0">
                <a:solidFill>
                  <a:schemeClr val="tx1"/>
                </a:solidFill>
              </a:rPr>
              <a:t/>
            </a:r>
            <a:br>
              <a:rPr lang="en-GB" sz="6000" dirty="0" smtClean="0">
                <a:solidFill>
                  <a:schemeClr val="tx1"/>
                </a:solidFill>
              </a:rPr>
            </a:br>
            <a:r>
              <a:rPr lang="en-GB" sz="5600" dirty="0" smtClean="0">
                <a:solidFill>
                  <a:srgbClr val="00B050"/>
                </a:solidFill>
              </a:rPr>
              <a:t>2. What do we want people to do differently?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Picture 2" descr="UCL Ho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4176" y="593127"/>
            <a:ext cx="2803525" cy="841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24884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UCL Ho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2726" y="538462"/>
            <a:ext cx="2803525" cy="841058"/>
          </a:xfrm>
          <a:prstGeom prst="rect">
            <a:avLst/>
          </a:prstGeom>
          <a:noFill/>
        </p:spPr>
      </p:pic>
      <p:sp>
        <p:nvSpPr>
          <p:cNvPr id="5" name="Cloud Callout 4"/>
          <p:cNvSpPr/>
          <p:nvPr/>
        </p:nvSpPr>
        <p:spPr>
          <a:xfrm>
            <a:off x="1200150" y="1752600"/>
            <a:ext cx="6515100" cy="3752850"/>
          </a:xfrm>
          <a:prstGeom prst="cloudCallout">
            <a:avLst/>
          </a:prstGeom>
          <a:solidFill>
            <a:srgbClr val="008000">
              <a:alpha val="9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Our suggestions…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xmlns="" val="2916001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not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11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23543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reverseblueba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64638" cy="19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91038" y="1957388"/>
            <a:ext cx="4652962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0" descr="Queen's Buil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106863"/>
            <a:ext cx="460375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9" descr="Digby Lak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957388"/>
            <a:ext cx="45878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Parkstead Hou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91038" y="4437063"/>
            <a:ext cx="46529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2"/>
          <p:cNvSpPr txBox="1">
            <a:spLocks noChangeArrowheads="1"/>
          </p:cNvSpPr>
          <p:nvPr/>
        </p:nvSpPr>
        <p:spPr bwMode="auto">
          <a:xfrm>
            <a:off x="3163888" y="484188"/>
            <a:ext cx="5980112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3600" dirty="0" smtClean="0">
                <a:solidFill>
                  <a:srgbClr val="FFFFCC"/>
                </a:solidFill>
                <a:latin typeface="Arial" pitchFamily="34" charset="0"/>
              </a:rPr>
              <a:t>LUEG EMS Group Meeting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3600" dirty="0" smtClean="0">
                <a:solidFill>
                  <a:srgbClr val="FFFFCC"/>
                </a:solidFill>
                <a:latin typeface="Arial" pitchFamily="34" charset="0"/>
              </a:rPr>
              <a:t>11</a:t>
            </a:r>
            <a:r>
              <a:rPr lang="en-GB" sz="3600" baseline="30000" dirty="0" smtClean="0">
                <a:solidFill>
                  <a:srgbClr val="FFFFCC"/>
                </a:solidFill>
                <a:latin typeface="Arial" pitchFamily="34" charset="0"/>
              </a:rPr>
              <a:t>th</a:t>
            </a:r>
            <a:r>
              <a:rPr lang="en-GB" sz="3600" dirty="0" smtClean="0">
                <a:solidFill>
                  <a:srgbClr val="FFFFCC"/>
                </a:solidFill>
                <a:latin typeface="Arial" pitchFamily="34" charset="0"/>
              </a:rPr>
              <a:t> June 2013</a:t>
            </a:r>
            <a:endParaRPr lang="en-GB" sz="3600" dirty="0">
              <a:solidFill>
                <a:srgbClr val="FFFFCC"/>
              </a:solidFill>
              <a:latin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63888" y="3681413"/>
            <a:ext cx="26892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238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AutoShape 5" descr="data:image/jpeg;base64,/9j/4AAQSkZJRgABAQAAAQABAAD/2wCEAAkGBhQRERQUEhQVFRUWGBgZGBYYFCAYHBgaGRwYFyAfHBgdHyYeHCEkGRgcHy8gIycqLCwsGh4xNTAqNyYrLCoBCQoKDgwOGg8PGjQkHyU0LSwwKSkvNCksLTAwNDAwLCwuLCwqLCksKiwpLDQwLywsLCwsLCwsLywpLCwsLCwsLP/AABEIAHwBlQMBIgACEQEDEQH/xAAcAAACAwEBAQEAAAAAAAAAAAAABAMFBgIHAQj/xABIEAACAQIEAgUICAMGBAcBAAABAhEAAwQSITEFQQYTIlFhMlNxgZGj0eIHFBUXI2SSoUJSsRYzYmNywSRDgvE0c4PC0uHwov/EABsBAQADAQEBAQAAAAAAAAAAAAACAwQBBQcG/8QAMhEAAQMCAgcHBQADAQAAAAAAAQACEQMhEjEEQVFhodHwExUicYGRwQUUUlOxMuHxQv/aAAwDAQACEQMRAD8AQooor1F85RRRRREUUUURFFFFERRRRREUUUURFFFFERRRRREUUUURFFFFERRRRREUUUURFFFFERRRRREUUUURFFFFERRRRREUUUURFFFFERRRRREUUUURFFFFERRRRREUUUURFFFFERRRRRF7jicDbERbT9A+FL/Urfm0/QPhTfEnyqW7gx9gms/gcbi7ttLirhwHAYAs8we/SvBqBxcTK+hOexpAj2CtfqVvzafoHwo+pW/Np+gfCjDM+QG7lDa5spJUes67VXcG42b7MGUKCM9s/wA9uSs689B7RVUOIJ2LpewEA5lWP1K35tP0D4UfUrfm0/QPhS32ifrXUwMvVdZPOc2WPRX3H8QNu5YQAEXXKknlCltPZTC7L1XMbIJ2GPXJMfUrfm0/QPhU1jCWtjbt+HYHwqrv8TuNda1YRSUjO7khVJ2UACWMa8oqbhmOuG91V5ArRmV0JKMAdtRIPhU2B4Mhc7SmTEbpi0+atvs215u3+gfCo8RhbKCTbt+AyDX9qcJrLWOPNfuEMoVCGayZ8tVYoSfWAfQRWtxOEkLj3MaQDmUw+HQmcifoHwr59UT+RP0j4V099VmWAgSZIEDvoF5SuYMMv80iPbtWWSo+Fc/VE/kT9I+FH1RP5E/QPhX0YhS2UMpbfLmE+zeug4JIBEjcTtPfS6Q1cfVU/kT9A+FH1RP5E/SPhXYuAiQRA3M7RXFnEo/ksrRvDAx7KXTwqfBYW3nANtIOnkD4VZ/Z1rzdv9A+FUfBcYbrtIAy3WUR3LWlrRTkWKlTwuEgJb7Ntebt/oHwo+zrXm7f6B8KZoqcqzCNipuKYG2SltVtqxk+QJIGn9TS97gIXyUVv+lay/0rYx7N3DshZcyOpKvlMAqY2JgmNiNqx+G6RXQR2nUiAMt3LMk8wIrvaFoVZoBxmF6rawp0/BT9K1YW+G2y0myg7xlH9Iryu50+v2iidfcl1YgFUc6T/MAZ9dNcB6U43G3AiYh1BVmLm0sKFG5IPfAjxFcFUPErvYYd69Pu4K0D/dpr/gH9IpXE4XCq6BlthnJyqYEx3D2D1isBx18VZspdfEXWdZzshiA5AAGuwYCTzMcqybdI3uOwN287W4mb2xIMQdYMjXxiuCoDcFSdRIsWr229wKxE9UvsiusGlpjlNu3PLsrr/wDdeGtxN3IguwiZOIkRvrptzq46C22v4+wEWeq7bMGJyKJEtoBLaqJ31gaGOmoI2qIowZAhezfZtrzdv9A+FcXsJZQSbdv9A1/anKruKAyvdH71FziBKkWgDJV9ywjGerQeAQaftXP1RP5E/SPhUtFZpKrgKC7ZtqCzKgAEk5R8Kgs3bLHL1eUkSA1rLIG8SNYqbiAm08qXEaqNyOcRrMaiO6q+08uFV2vIQ2YMutsZTHbABknSDr7Km0SFQ92FwHXXum3uWQmfKuXLnzC3pl9MftUlq3aYsAiSrZT2BvAPd3EVQqn/AA8KD/4aCNfLzCRHf4VdcPXt4ied3/2W6k5sDNV06hcQI2fw8l9XEWFhiEI6wW9EB7RMRtWh+zrXm7f6B8K88TBgWigDBvrSyJaQucwZ9HMVbY21ct/W7dvrBaW9Y0ljFtlBuQR2oneD31exgFgVFmkGJc329T8LW/Z1rzdv9A+FH2da83b/AED4VWdGEI62HzWywyLlcBTHays+rKTrpoDNK2ezif52N198yXFBzbjVXtjlsIy867C19oIBw59dcYVziMBaA/u0/QPhSd6xaRSzJbCqCScg0A1PKq5cUSuESXzKzi5oZUi3cHanSc0RO9VfVzZuoBnmw/aXODmA06xDPbJ8Z0OlZ6jCXZqBrgCzeoB+Vpxgrfm0/QPhXK4W2SR1a6R/yxGuuhjWs/xZ1K3OrGotDqzLknQkG2q7Qd2mdNdBTWKQvcg5oN6xMEjTq2nUcp3qnsztUu2EwG9X3blcfUrfm0/QPhUdyzaUqpRJYkDsDkJ7u4VUXux1iFTk68BZZgijq1bWJJXNOm0moEAi2LmbIt+5sGAC5CRoe0Ek89PVXRTO1DWGQHUxsy3q/u2LS7212JnqwQIE6mNK+WLtiASiZWyQTbAB6zRYMaySNOU1U250y5urnEZJnycgjfWM0x4RFL3bGZBmByqMETvCjNDHwgb1JjSDn1Ki6tazeolbD7Otebt/oHwrm7grKiTbt/oHwqqUN9YFgE5M/XzrGSPJn/ztY7tO6rTiSEqD3HWtLiQJVzSHA2yVa1hGJPVoO4ZB8K+19t0ViJJK6GjYrLiaTZf/AEt/Q1luBcJdsNZIxF5QUUhRlgeAlZrS2bwIKNsRHt0is1i8HgLRKBn7OhCPdYL6SpIHoNaf82y3+Sqa4hwcYi4u7Ds2JjpA7rh1sqS9y8erBJgkHyiSNB2Z1jnSONe9aNi61lLaWOyxW7m/DaFIjKNBofVVxgeHWfw7lvtBQ2Rs5bR9TqSacxFhXVkYSrAgjvBqgVA20efXkjqDqkumDaIuLXGYnPgqlmA4ipOz4chfEh5MerWvvGGnFYNRuHdo8Ah1p3EcHtXEVHWQgAXU5ljTRpnl31Da4fh8IGu+TsGdiztB5AmTqeQoHAkRnEI6m8AgxE4pnLInVuzlRdH1i/irZMP1ufXmjKII7xpFXR4ki3lsCS7KW01ygc27p5UlisNhsRbS4yk75W7Vt99ddGAn1Uvg8MlmeqXLm3MlmPpdpY1qawC5zRpc0BrYjOd2fRnemuleLZbGS3/eXiLSctW3M8oWTNU/EVv2ksXDh0S3hiJK3s56ogKwy5Ryg77inbuHDOrtJZJykk6TodP96luEsrKSSrAgg6ggiCPZVosoVGF5JmNnpfZt2KsxvD0bHagOvUqwnUasYkbHwquvWglrHqohQdANhKKTA9Nanh1m0pHZghBbBLEjIDIBk/vUWN4Gg6zskrd8vU90erQcqqccJ3WUHaOXNJETfiCqDH4BLdvDsihWFy12gO0c2hk7mZ505w3/AMVivTa9mSnr2DV1VWEhSpGvNdqhxXCLVx87Kc0RIYrI7jB1HpqnGCIPWSdiWuDmxqtlqI2b+CpLN1Dh2BBfPiHCqrZc5zEgE/y6a10ttkxmHm1atFhcEI0kjKT2tANxVweD2jbNvJ2SxaJOjHWQdx6q6wfR+3nUonaUyHLEkaRqxMkQdqs7Rt438fVVfbVDhyth4G+qeIXfRG1JvHkL1z2mKvcfj1sqC3MwB3mCY8Nt6XVLWERo55rhEyWPMwf+1YHHdNuHYrt3A78u1aaBGsAT3a6Uc6Ml6lClDACVa3uld0h2zRDkQIgQ7r3a+Tzp/o/0+tXr4w1whLxXMk6C4NZAn+IROXmNRsYxicc4Zem3blZIVg1u4k6sBHf2j+9M4roTw5HXODaueUpF51jKdwZhYbn31mFR2LIr0G06QYcThJyOy5Wo+kvgL4nCTaTrLtls6JnyZgRlYT6Dm/6a8T6V4x7Nq1YOG+r3ic+YuHdkU6aqxgF47vI9NfobhnE0IFvrA7r2ScysSRIho2bQ8hsawX0kdBLYw965Zw6MxSLZFsFrZmQAeQ3g7An10qOxFrxcdZ3+Cs12gtXjGJ4mXv8AWbRERyA7vXr66173iLdpLF0qLxz3QiRlCtHaYkhhJJCRGh0JrG3+CYlPKw2IEc+oePblirrC4l7eFRypUhiEnQ+kjkM2wO51q3AS9rWnOyk2o1rXF+q6uLnSoDs2rcW2sw5LFVuSG1NsiByMiCJkRFYrheIYP5RBcMCf9QOvtM08tu/ic6oDcdjMZhJI1MEnu5U7wH6OcfiL6WxZNsE9q65Uqi95gyfADc+0WVKbKTuzDvfP+9BUMrOqAOIhS9B+i1zibfV1uG0bOrkJmGQkggmRBBBgGZnbQ1+hei3Razw+wLNgeLufKuNzZiP2A0AgCBR0Z6MWeH2Oqsjc5nc+Vcc7sx/22A0ECrPrD3V1rYQkKWuLtoMINfJNc3b4RSzTAEmASfYNanC5KrMRhyh125GoqZw3GbV85IaTMSjAGP8AEVAB8KjxGHKHw5Gsz2YVAhK4jEBFLNsP9zAA8STFLHiyicyspBWQYOjtlBkEiJ35ipuIYZbltlYwDBk7AghhM6RI2pSxwwRcU9V2lCkW7YSJ1k6kzOu/L11xobF1meamKG5fN1Pd4ooJUAlg+QARq2XOQCTGi6kmuftZdBlYsXKZdJDBc+pmIy6zNQtwSbaKWVnVi5ZklWZpBlZ7j36QK7s8Mym2SUBFwtCoEBLKbYUa+O5malDFCa05dcwpcNxEvdshUaGZg8xK5J0379dJ0q9x/ExaKrlZ3aSFWJhYkySAAJHtFVw4b1JQ9YoYXLlyCvlKwIIGvIEa/tUfEGztburcRTBVcwzKweDAAIMyoM+FTkMsrm42tM522bpUWI4y925ZFvOFcsWIC6ZCAVIO0GZjXuqfE8ae3cyAEjqrj5tDBWI5zHq5jxqLD8OFs2+2JXrJ0jM1w5iRrprOmuldYzAl3DBgOw6EFZ0eNRqIgiqg8B0+aRUwk67fE/Kbs8bBQdarJNrrMzAQwAEkAEkakaEA61HhuIhmylWRiMwDRqBAOxOokaGobnDwwRLj9nqntbanMF1GvLJMa/tU3D+EZT1gNk6FfwrISSDBJMnuiBpvvym8NqNxDNSa6qHAHJF/iap1kgzbCmBuwbbL6T2fSK4ucXUE9lsqnKz6QDoNpkgEwSBFQ43B9ZibUBgFE3Oz2WAOZBPMh9YG2vfXL8BGdiOqhmzHNZDOJ1IDE8z3gxr6qAGa0LqsnCNfXL0TN3igVgGRwpcJnIAGYmBpOaJMTEVJg8f1uaFYBSy5jEEqSpjWdxVfd4AWfMWQ/ii4GNuX0YNlz5ttI0A0ju1suHYEopWZl3aYjy2LftMVwhsWzUmGqX+IQPRV+H4m/WXMyv5Yt27YC6mAd5mYkmTERVknGFVR2HLl+rKaZg+UtB1iI1mY1ri/wrIC4uAN1vWKSkjyQhUiRMieY38KR6hywYuM3Wm4xCxPYNsAamIEd/OtjKbRfWqsVRtuo69IV/YwihmuQczgTJmAJIA5AAk6DvpgiqI3CdyfbX1LzDZj7anCuDgNSdu4Az2djy7qK5s8SMdoT47UVUaQUpCruMXymHusvlKjEeBjemejoW3YtoAIygz3kiST3yTvX17YYEESCII7waqbGCxNlertvadBopuBsyjuMaNHqqljoEAqp8tqY4kRHl/34TnE7S4OyxsAS9wBVJJUPcMbchzgUtdu38O1trl0XUd1RhkClS2gKxynka7scBBsNaZz1ruLvXR/zAQQY7hER3Ux9jX7zp9Ya0EtsHy2wZdhsTJ0E6wKuwtfceqpIfqBGUAGw2z15JTDjEX72IRLotpbcBTkDHyQY15fuZ5RSPEsZcvYPDuXCt1yqyhQQzLcy5te4rMba1o8LhTh2xDkg9bcDKB/pC6+yaz44O3UomZZW71hOsRnLwPbV1NrW8P9qqqx5BF74te+3D/ai4lxphd6t72TKqlnFosWJnQAAhQBr66iHHG6i+QwZrUZXyFcwMbqRodxVhicDcF03bJSWAV0cGDEwQRqDrFR4jht25Yuo7qXubQIVNtBz5Vb4VU5taXev+tfxKhx+NuWEXPcBa4wAJt6W9CTCrJaOQrjAcY/GRBd65Xka2ihUgSNYAIO3ftVjxLAG4q5WyujBkaJEjSCO4g1zhrN8uGuugVQexbB7RPMlu7uFckQpllQVLExbf5/+v6DuSFi7iLqXWF0Lke4FGQGcpPlHu5aVZYTjV68uGtWyqNdQuzkZsqKBIUHckmNdhXGBwBS3cUkEs1xh/1kkf1qLDcLuWxhzbZRdsjLqCVYMACDz8ZoYRrajQM9994+JyTWOW7hbV57rC4qherYDKSzHLDKBESQZHjVSeL5CrDE9dLKGt/VmTQkAlWI5b671oX4FdvrdGJuD8RQqpbnKmU5gwndpjXTaurWDxjZFuXbSqpBZ7anO4HKDos896hhZrCk9lUnwyBq1nM5+IaozlP2+GAbkn9qnuOttCYgATpU1UnS/N9UvEEBVtXS3IyFkQ0wNd5qqA0WXpgAZryrE9Krq4vEXnu2rlwjJlUtl6qZyoCYJEDXQkzWXNlLq9WqKQGQkSwlgIBIk6EHWDpttXz6oLeY3QJTKWtkmU2Mt6QwOvI9+lKXcts5iW7QlSEaQS2+0HTQjXeQdRGG7iYN16YLGkCLb+v6tBheF4NFttctgXJRhrquZVdRqQoICXD29VJE6EVb9KcYmLyizie0gKMqkdvKWacp5glipVjsp1BrzfHs73FUQVuMEYZjq76EEjfyRt7aU4PF66xyw/lgqp2tgkhVneBmmf4ataHRiJR4pOIbh+Ousl6d9H2FZ8Tbz3NFyXWPVCWObKELQHPaZ2zctduXri8csO/VM9tusLIgkEXCoOdIPlEQZFfnngHSdEvKloXS0t2utZSf+ZBnyVBD9nnnbvJOv450jy4e31c27zjt6Mi2zke0NVAgZiBoZ7I1kUNRzSBGarOjNMlpkDZt661rVcb+juxYBfDtirK91jEOuX0Jmyx6oFYTpHwXF4m7as57t+CQrXLYQoGiS7qcjgRMkAjWJmK9S6L9JnuXL2HxKgMjhbdzYXQydZliT2lEqSNDlPORVvc6PrPZdkU/wiP6kTVgBDsTFQSC0sqBeS8H+jLEuyIXs5UbNu5C6iTpBBMciCY3Fes4TB2cDZyoNzOplnbvJMn4CpL+KtYREUmC7ZUG7O0Fv6AnwAqkv3DccsxM+kgAdwFaZc+71lDW05DMvMlZpOnxvY25h1bFW7gum0SvVm0GCu2gImMqHUiZipejf0i/XWZcPiXcquYi5hgIBgDtAgHWkeH2MF9Ye7bYDEfWLhdes7RdeuQyh/wyRHIzSX0e8FsWrhuWGX8S0ojrM8gZWBiZGhqzAYlQxXW7PSK9bQvdazlUFmYoyAAakntNEDnU/D+kX1u1fCNaOVSM1q4XAMahhAKmCD66pekOED4TEIzQHtshPdnGWf3qTo/gGw6YwaEsc0ARqQi7eqoxaV2bwleDoGFt7cqDeBAK6i4XZWbfn2p/1d9bXCcZs37t2ypl7UZ1IjeRpO8ERI515x0kBtYBiQ1sqwdVz5DOYtEgaA67awNKznQ7j9u3xOxcF3OXudS7LbKIVuqPKDy+brggEnnppVbiSYXSYML13pJw0fV7pDFYUnfu8e6qrGYJ0+tOtw/hW0YQ25CEydO1PjpWuxNxVRi8ZQNZ1Eejn6KQt8Tw4R9MiqFDK1oocp7K9gqCQdhA8KBo2LPWptLrmLc+fBZ7Em6WvHMFNsjLN4IoBVWBKZTmBJI35QIIq+4wi27KNAULctMx7gGEknuHfUVvi1p7r50AFvqgrNbIcNcZliCJGuX203xLiVtVcMfJKhhlJ8rUAADWe4V0gNuAosDYd4s5+evIKq4hjBcvrlYHLbukwZgEKBMd5pDhQZOpe9BDoq2yPJtmB2fSw/i79OYp61j7Cr2BEsVyraObMBJBQLO2uo5jvr59q22NpFGZbgaOwYGTSCI0g98RFZZdlHV0OEuxFwn/AIOvNHE0m7hzmI7bbNE9hj/tHrNJYHGXGNtiw7TEMDeB/mlRay9krHfOmpNPXOJ2siG52pAcZbbMAB/FEEqPE19u8QsIxOmbKGLLbLHK0wSyg6aHWgmIhHYcWIPA9fLlxVfbtlhhHa45LXJMtp/d3dhy2jxk99TW+IsQql3/AOaYFwWgALhUEuddIiBPjyqyxD21t5nC5BBHZkTIiBG8kRFQNjLJXMV8loANo5gx1gJlzSd9B410POYHXRQ0w22Lq3JRcNe5iOoLXGE4cO2U5czZgJMf0511wvFvccKxP4SFbn+K4TA//lc3/WKbw3GLSLm2E5ABbOcNvlyRm8YjxqLBY20txEUs5v8AWO1wqQcyFVhgF7MbaxGUTvU3N7QEtCNIaWy+dt88o17flWaJJgUwzLbWT/3NJWePWIOUnRS4lGGdRuVJHaHo7xSS8QF7tiY5SpGnhO48eddp0cNytJrNP+JlTX75cyfUO6o6KKvVSKKKKIukooSiikFMTStvGMykqkEMRDtl0HMwDHopotAk7VAuAzh0zD8Qk+oxI8dP615zRNlN06lPwxjcCsVy84mdOWsDca1Z4i9kUtBMclEk1BiyiJlOx0ABgk+ka1XC6wAAJgban+p1PrrQIppJAhfMZj2uJaZLckobhUtGVdOesmT6KUuY0dULijNmC5RtJaIHhvUqYMulq2SkouUFkmZAGkEQdNjIPMVJxDgSgWgD2LY8iYJIXKDII2Ekj11oa5pyWYioZPXXQSv2kmVWJIziQMpJ0idACdJ1r62PSYBk6HYxDRHaAjWdO+lVwDo46sgL+IRmBYLmyGPKBPaBM+qprfDcq5Q2n4e4/kj+sVOygHVDq691KmJLJmCyZICz3MV39U1EMcxOUIM4YiM3Z0Aac0dxA23oCxaZUuKCpaW3yyS2onQgHnXNvCMoUBrYZcxXsmCDEyM0kzrM0sukutHwpPtD+77Ldswe5d9z6RGlSWcUeuVCsSdO1JgcyvIHv9FcjCQqCfJbMTG51J9pNMcOwLPeDF1K2yWEL2u0GABMxABPLWB4zyykMcj02eq0FFFfFcGYO2hqtbV9rJ9LOJ3LWKwyi6tu02rhlLZwHRSojaQ8a6a+Faysf9J/BXv4MtaIV7RLEkE/hkQ+2sgQwjmoqLhIXQYXlvTvhnV4+46wMwQHTciVlif9MDuqiu48Fg10NlRTrmJksAB2dtYAjwp/ppxF7jWCHD3TbLORoCwKmGXkC4Ok9/fVj1nDXFw9XmtB7ah1GUvdVc7RGU5VzqAzHXXlWWowDxOXraMS+KbBc+u9ZA20uBs0q63VKmdGUDMd9iGjbefCocPwv8SbZbtK1uARP4gKnyu8t/StfireHz5LKoue0zW5BbyZLZRrJ0LaHXXurJcSxn/DpdS23Zfts2gzqdo0MbbUa4kCNa0FtNjXY7kfCsOAcKOE/EvlWtor3BbKhgXyZdZ3DMFGum/ca1mB4tYFiybfXXyyXZBMkvbYogQb9pnbQekDSsnwNlxN1r99gtop1ZRxMxDk67gE6Hf/AHf+j/oo+Lv2QO2OpVWIlepQyxYt/McxRY1Mt3EiIbjccWYUHk02DBZpnP8AvHJbb6P+jc8Ru3GvYi71R7LFuwAEQHMrCcxJO0bemvXaoLNmzwvDGMzEkkknNcvXD3k+AgclAA0ArA4/pNxO7czrc6pZ0RFWAPEsCW//AGgr09H0Z7xM+6/P6VpbGOEA+l1tOl/CS9/C4gMYsG4MmUsGNxQJJG0AHXx8aWS6Z2/Y/Cm+iXSdsSvV4hQt4DkOzcHeByMbj2eDGP4WbbZljIf2/wDqjmlhwlGODxiC8zwfC7X2h1oxeFZxevN1Kz1klboKnXdQxJ0/hNMdCuDphrhZb2HvTay/hNJ3UyfDT9xVL0fRPtC6QpBGNxhLGNW6m/MeEGmvoxABTKIAwqwTALA3WMkDYzNQmVERK2nGrIvYa9bhe2hXVgo101PL01B0KwDYeziRcKmXVgVuZ9OwNTyMg07xdpw10EZgVIK9+o01rK9HrJXD4kWi9r8ZiUQLLkInZ7SkevwHKuExmpa1YdLOGLfFnr7g6u2We7JjMMrQqp5OYzAaJGXnNY7DMt7idlcCubC2MRh1W0CdmdGe7cBgk5ge+CmwG+n4nwU3Fe39ZvEG0WEZIBECA3VyDr3yOW1OfRxwA/WFuZVRbKdoC2BLsSF7Uk6KGJU6iV2mKpqkggNGevrcu616JxjAdfZZAYJKkHxVg4mNYkRpVX9hOwY5URgbZWbj3JKOHgs2ymI0Ejfwp3jfSG3hQM8lm2VdzHPXQCqb7xbXmbvtX/5V12kMYcJKz1TRxeM365p3EcIvXDdci2rN1BVcxImy5eGaOcxIH9K+Yzh145rhCBustuq5iR2VKkM0eJ1A7qT+8W35m77V/wDlXNz6QbREdTd9q/Gq3aVTIiVXiofl1fdvUuIw194JyxmMotwppAAm4BJ1BJ0G/hrxguGXLfV+ScrXc3aO1wkyCRJI7j7aW/txa81d9q/Gvv8Abi15q77V+NZ/uGxEpjoTixX/AObtyYw3D7toAqEYm0ttgWIAKZoI0MjtGRpsK7w3CWQOAQQbFu0DtqvWSSOQ7YpP+3FrzV32r8aP7b2vNXfavxodIB1oHUBHiy6KtL+EJsBIRiAohpynLHdqNtDyMGkDwe4VEnyXzKhusdMpUjrPKG8jeI8ai/txa81d9q/Gj+3FrzV32r8aDSAMiuufQcZJ69k3h+E3AQyqgcOWy52MqUyauZOaOcRy8asLvDbzvbd8nk3kcKSMq3csQY7RGXXaZqqt/SBaXazd9q/GuLnT5GP93dHgCvxq5uksaJm65joRGLr23KxxPCb9y2quLY6q26rlJOdiuQGCOyI1jXX0a/LCZVUHcKB7ABSVv6QbY3tXT61+NQ3um9ljPU3Qeeq/GrPu6ZzKCpRFw5W9FUv9srPmrvtX40f2ys+au+1fjT7qltXe3p7VdUVS/wBsrPmrvtX41LhelNm4wUq6ToC0RPqOldGk0iYlBWpnWrdKK+hYmitC0Bd4jCNctuFG6MB6SDSXEMcOrU2c2ZLN0+SZVigAmR5U8vCtBiMQEHjyFVNy4WMmswIp7yuVWzYFVl03M+XM5BKdo6kZluAwY01CnwNLXMRdIBMqAQjTKjshszSASAWgT3Dxq6oqGPcqjSJ1qotm4VJLsItkqVBiSzgEggFjljlrvFdjF3Lll0JYgrdAIYsD2BADFQ2878yRNWlFSFSDMLnY2iUs9puuCoWZCBdnfsZcuWd/L7XoNK4i62c9pg0p1ajyWGkzpB1me4AVoeG5ZYx2zEtzIG3sn96Mbgv4l9Y+FaWvBupGkYzWZbDkYS8ozEkX9DqdWeI9P+9RXLdxLmUBoS1cyOBJys1rT/UoBgcwBvrV5UuHw5cwNuZqeJVGgDEHYPZUyWTcdYa51YuLDmdCVYETEkTA9JIprh+ZVtWw1wLksgxoQfxs4mNNQoPdpWlVAi6bCk2eTNZ6tbCICvbo95lUWJxt0I+Z7qhVudWVBJLK7jtQNewFidDJNSWkdWLgvre1UbFTbE6c9efeKsr+CS4ZdZ5bkSO4wdR4HSp6zOqypCgZuVn8Nirp0D3IItayWMm4A2pQAHKdQNB4VY4J3DrmZ2Be4hDGRkAYidO8DtHen6+U7YjJdbQjMrx76QPo0OEuvirClsOxLONzZ2nTzem/8Ox01qt6HXr1vCXDatdYLl5iIQsFAt21MEeSSSPT6q96sX40O1KHo1YAYW0FvMxY5BALGJMbSYHpqbh2rTC9PRq7aT2lwyX51+kAuLuDuOHRoYgEZT2GVhHduYNVHELq4kOVYKjZiLUao2bQTrGY9r1mvculn0PpjzaL4l06vPGW2NQ2Xx5Zf3rjo/8AQVgsM2Z3v3mkNrcyCV20twfaalTpQwDWFOrpINR5GTvTV6cl5l0Y6L3eIm1aw1s2xbRbd65l7CtBzMWmWYgJFsd/IGvfuA8CtYDDrZsgwoAJPlOQAJY8zp6BUuMxCYSx2LeijsWra6k9wA/c+usRgvpUKmMfhXtax1tn8W2PSNHHsNaKVEm4Cx19KBhpMAdXWqxfDutbM+p5dwHcK4+w07qc4RxvD4tc2HvW7o55WBI9I3B9NP8AV1bjcLLPgabqi+xFBkbjUHuNXWFvEiG37++k+L8aw+FXNiL1u0P8bAT6BufVWG4p9MNrVcJYuXTrF25+Fa07t3P6R6a7DqmpRLmU8yu+LdBDhsYL9gE2Xa87gb23uW7kk8yrMYnUgmNtl+hnAksswYOjqgtZWYQYObsqAGUTPeNe+th0L47dxeGBxVsW7usjKQrodmUNrBGnpB3qHHdHFtOrosroupLFNZGh3UHQd0+zPVcaeerZdWMwm8LMvee5hryPdttfaRat2+wxiJ8oy3f4CPGqK2bmDs/jW2zvfOVTqTNsa6beS3srY4nguFt3M4sktlBcqx221Obx5RvFT4DA22fq7eHcZgS4uABVBgg7942A1201rG6sHDszmramAulqp+FYI4oWurt28zMpuFk2QEyY0yk8vTtzr0DA4K3h7YRAAPARJO50qWxh1tLoI7zzPLX+lLs8mTVmI0mhpMqACx3E8Rm4kc2ygqJjzZI308o8+dRXcLbcqWAZsqBwXVWQS+Z2yHKWgDblEiuOLWFfH3Vecup030tZh+4r5b6OpGrakMDmiEcZP5Sf5iIPhWHxOJtNyvHOIudablfbOEsrqdFykBwwY3FNtiTkOgIaANtTFJ2bFsPczqpClAozmIZwJDDU9kzX3E8IVLRfMQ0BshAkAtlgxsR7JBFSLwNerDlmkCXUAEwUa5CidyBz5GahByhVkHLDvUv2bZ20ynRbvWalyxWCu0L5W3LxpbG4S0GQW2BDtuW8lRCanlLBmnuiprvA1YkoWAAQEEdrMyWyuk/xMx56RXT8BtjKc7lWKqICnVmZN5iBHLxrpaTbCulhNsK74hgrSWnyKuaF0zarDkEgFidiJ9Wgos8MslbcakgGS0BjkJYeVJhtIAG0E6zXKcARsoBZZRYOkF8rMY1k7bAbVzb6PIQSXYZfLJUAHshpQzqNdzy1qWEzOFSwmZwqR7Fi0x7IMi5Pb2HUhoGp3ZiJknTeoRhbdvFWkBBG7EnQ5sxUGdB2Cvrpf7OVXuAsxW3lPYUZjmIA0Omk6/tvU/EcKq3LaZWuOcxczrcOZl0MmPJ7qhvjWob41qS5hrS2iSoDBSxtdZMNl0EzmPIxPOo+I4dFRQqqAbpgh8xdMqwx7p102qFsEjXgnkDLL5ZKhgCTlJ/h21Om/KmD0eEhczhmzEEqMsKyrqQdyGB0/wB6QSLBIJBgKazgbBDsVUBWfL2yfIIiZP8AEATEGQdIru7w6xqSu9wzDgATcjLJaACkHbnMxSl/gttRmDuwkL2FDMGJYa6xErsNZ0qYdH1kkkgiDlgQVGQHSc25InvqcHLCFODlhChbh6fWcgy5cubLmO8HTeZnXLm9dT3cDhw2XQA5jnz+RC22AAkg6lhrPp0pKzwtXZh2gOtNpQqgwe1BaTosDlrv3VYPwqyyLllezmZzzAS2xjtRqbndsD3axaJBsFFokGw61JDjFpVFsBVT+8kBs2mbQkydxrVYRV0eB21YBrjahmnKAIBA1J2Ou508dRSGPw4tlV2IDBp7w7jvP8IFVVGnMqqowzJW84bdL2bTHdkUn2UU70aSMJY/8tP6UV7lM+EL22CWhLXLhYyd65rG/eF/ke8+Wvv3hf5HvPlqP21XYvO7z0b8uB5LY0VjvvC/yPefLR94X+R7z5afbVdid5aN+XA8lsaKxv3hf5HvPlr794X+R7z5afa1did5aN+XA8ltsK8Ovpj21c15iv0iQQeo2/zPlp371vy3vvkq2nQqAXCk36poo/8AfA8lubmAQmYj0VLbtBRAECsD96/5b33yUfev+W998lWdk/Ypd56J+XA8lusW2gFK1i7v0o5o/wCH978lR/eX+X978lZamjVXOkD+KQ+q6J+fA8luKIrD/eX+X978lH3l/l/e/JVf2lbZxCd66J+fA8luKKw/3l/l/e/JR95f5f3vyU+0rbOITvXRPz4HktxU+Hvcj6qwH3l/l/e/JX0fSZ+X978lSbo1ZpkDiE710T8+B5L0iqrpF0it4K1nuGSxyog3doJgeoEk8gDWT+9f8t775Ky/S7j/ANfu2LhU2xZW4MmbMGNzLrsIIy+O9bm0XTcWUHfVNGgw+/keS3XCONC+iPeZVdxIE6DQyANyADvTOKw9m+0sqsMp7QMNy0DBteenorzNuKvFoIcvVyDoDnBUiDIMawdNdNxNc4biJRXXcOpXbaSpJ9q0cyoHeEW80b9T0TD4n38jyWo4n9HNq4TctEpcGzBhbb1XEI/daqR0Qx7XDb+uXoABJN3kZjt5oOx/hnTYVX2eJ5TeMSbqFDyiSpnx8mpMPxkoLgAEujLIgRMQRpy19tSDtIGriqzpmgOjx8DyV1wr6PcMGZ7ue5cBgux1JGvl3DLDlKgb1D08w1m3hAtq2qkXeUM0Q4EtJYjUb1mMkPnUlDDDshdM4ymJBMEciSNjpTGIvhrS28oGXd9Szb7knbXblRnbFwLxxXKmn6FhIY7geS1HRrpiGxuHRbF9Va2touUXLEGCSBMZgOfOvUCK8LwHEDbupcOuTq4UKq/3ZB3ynUxqd62n3rflvffJXHUnHUps+qaMM38DyWqu9HELqysyhf4dx3ga8geRmrW3bgf/ALWsB96/5b33yUfet+W998lUt0Yt/wAQrO9NF/PgeS3WLbQClaxd36UM0f8ADx/6vyVH95f5f3vyVRU0aq50gfxdH1XRPz4HkrPpTwS41wX7AJMAMF8oEaAiNTpppVA/DcUwhrd8iIghjp3RTo+kz/I978lH3mnzHvfkqg6BVJmOIWKppOhPcT2kTuPJJNwzFEZTbvkTMFWInvjvr6OH4vTsYjs+To+no7qc+80+Y978lH3mnzHvfkqPd9XZxCh2+h/tPseSRbhWKMk2r5JgnstqRtPorq5w3FsZa3iCd9Q51FOfeafMe9+Surf0oEGfq/vfkro+nVNf9C522h/sPseSSXh+LAgJiAO4Bx4/1NS3bOMYIOqurk2K22UzETPo7oGp76d+9f8ALe++So8R9KBYR9Xj/wBX5Ks7ueBYld+40T9p9jyVcnDcUGzC3fDfzBWB18d6+DhWJBBFq8CNjlaR6Dy3/emvvGPmfefLR94x8z7z5ah3a/qFHt9E/YfY8kueHYrMG6u/mGzQ0j1711dwWLZQpt3iokxlbUkzJ7zPM1N94x8z7z5aPvGPmfefLTu6p1CfcaJ+w+x5KA4LFzOTETETDzHdPd4V8+z8XEZMRHdDx3bUx94x8z7z5aPvGPmfefLTu6p1CfcaJ+w+x5JVOGYkTFu+M3lQrDN6e/110nC8UCCLV8EbEK2mkad2mlMfeMfM+8+WnB9K35b33yV0fTXa/hBX0P8AYfY8lWLw3Fg5hbxAbXXK0676761Jg+jWJvOFKOo5s4ICiZO++5MDmaf+9f8ALe++Sj71/wAt775Kl3adcqQr6HrqH2PJb2xZCKqrsoAHoGlFYL71/wAt775KK3di/Yt3emifnwPJYCiiit6/FoooooiKKKKIiiiiiIooooiKKKKIiiiiiIooooiKKKKIiiiiiIooooiKKKKIiiiiiIooooiKKKKIiiiiiIooooiKKKKIiiiiiIooooiKKKKIiiiiiIooooiKKKKIiiiiiIooooi//9k="/>
          <p:cNvSpPr>
            <a:spLocks noChangeAspect="1" noChangeArrowheads="1"/>
          </p:cNvSpPr>
          <p:nvPr/>
        </p:nvSpPr>
        <p:spPr bwMode="auto">
          <a:xfrm>
            <a:off x="0" y="-563563"/>
            <a:ext cx="3857625" cy="11811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327" name="AutoShape 7" descr="data:image/jpeg;base64,/9j/4AAQSkZJRgABAQAAAQABAAD/2wCEAAkGBhQRERQUEhQVFRUWGBgZGBYYFCAYHBgaGRwYFyAfHBgdHyYeHCEkGRgcHy8gIycqLCwsGh4xNTAqNyYrLCoBCQoKDgwOGg8PGjQkHyU0LSwwKSkvNCksLTAwNDAwLCwuLCwqLCksKiwpLDQwLywsLCwsLCwsLywpLCwsLCwsLP/AABEIAHwBlQMBIgACEQEDEQH/xAAcAAACAwEBAQEAAAAAAAAAAAAABAMFBgIHAQj/xABIEAACAQIEAgUICAMGBAcBAAABAhEAAwQSITEFQQYTIlFhMlNxgZGj0eIHFBUXI2SSoUJSsRYzYmNywSRDgvE0c4PC0uHwov/EABsBAQADAQEBAQAAAAAAAAAAAAACAwQBBQcG/8QAMhEAAQMCAgcHBQADAQAAAAAAAQACEQMhEjEEQVFhodHwExUicYGRwQUUUlOxMuHxQv/aAAwDAQACEQMRAD8AQooor1F85RRRRREUUUURFFFFERRRRREUUUURFFFFERRRRREUUUURFFFFERRRRREUUUURFFFFERRRRREUUUURFFFFERRRRREUUUURFFFFERRRRREUUUURFFFFERRRRREUUUURFFFFERRRRRF7jicDbERbT9A+FL/Urfm0/QPhTfEnyqW7gx9gms/gcbi7ttLirhwHAYAs8we/SvBqBxcTK+hOexpAj2CtfqVvzafoHwo+pW/Np+gfCjDM+QG7lDa5spJUes67VXcG42b7MGUKCM9s/wA9uSs689B7RVUOIJ2LpewEA5lWP1K35tP0D4UfUrfm0/QPhS32ifrXUwMvVdZPOc2WPRX3H8QNu5YQAEXXKknlCltPZTC7L1XMbIJ2GPXJMfUrfm0/QPhU1jCWtjbt+HYHwqrv8TuNda1YRSUjO7khVJ2UACWMa8oqbhmOuG91V5ArRmV0JKMAdtRIPhU2B4Mhc7SmTEbpi0+atvs215u3+gfCo8RhbKCTbt+AyDX9qcJrLWOPNfuEMoVCGayZ8tVYoSfWAfQRWtxOEkLj3MaQDmUw+HQmcifoHwr59UT+RP0j4V099VmWAgSZIEDvoF5SuYMMv80iPbtWWSo+Fc/VE/kT9I+FH1RP5E/QPhX0YhS2UMpbfLmE+zeug4JIBEjcTtPfS6Q1cfVU/kT9A+FH1RP5E/SPhXYuAiQRA3M7RXFnEo/ksrRvDAx7KXTwqfBYW3nANtIOnkD4VZ/Z1rzdv9A+FUfBcYbrtIAy3WUR3LWlrRTkWKlTwuEgJb7Ntebt/oHwo+zrXm7f6B8KZoqcqzCNipuKYG2SltVtqxk+QJIGn9TS97gIXyUVv+lay/0rYx7N3DshZcyOpKvlMAqY2JgmNiNqx+G6RXQR2nUiAMt3LMk8wIrvaFoVZoBxmF6rawp0/BT9K1YW+G2y0myg7xlH9Iryu50+v2iidfcl1YgFUc6T/MAZ9dNcB6U43G3AiYh1BVmLm0sKFG5IPfAjxFcFUPErvYYd69Pu4K0D/dpr/gH9IpXE4XCq6BlthnJyqYEx3D2D1isBx18VZspdfEXWdZzshiA5AAGuwYCTzMcqybdI3uOwN287W4mb2xIMQdYMjXxiuCoDcFSdRIsWr229wKxE9UvsiusGlpjlNu3PLsrr/wDdeGtxN3IguwiZOIkRvrptzq46C22v4+wEWeq7bMGJyKJEtoBLaqJ31gaGOmoI2qIowZAhezfZtrzdv9A+FcXsJZQSbdv9A1/anKruKAyvdH71FziBKkWgDJV9ywjGerQeAQaftXP1RP5E/SPhUtFZpKrgKC7ZtqCzKgAEk5R8Kgs3bLHL1eUkSA1rLIG8SNYqbiAm08qXEaqNyOcRrMaiO6q+08uFV2vIQ2YMutsZTHbABknSDr7Km0SFQ92FwHXXum3uWQmfKuXLnzC3pl9MftUlq3aYsAiSrZT2BvAPd3EVQqn/AA8KD/4aCNfLzCRHf4VdcPXt4ied3/2W6k5sDNV06hcQI2fw8l9XEWFhiEI6wW9EB7RMRtWh+zrXm7f6B8K88TBgWigDBvrSyJaQucwZ9HMVbY21ct/W7dvrBaW9Y0ljFtlBuQR2oneD31exgFgVFmkGJc329T8LW/Z1rzdv9A+FH2da83b/AED4VWdGEI62HzWywyLlcBTHays+rKTrpoDNK2ezif52N198yXFBzbjVXtjlsIy867C19oIBw59dcYVziMBaA/u0/QPhSd6xaRSzJbCqCScg0A1PKq5cUSuESXzKzi5oZUi3cHanSc0RO9VfVzZuoBnmw/aXODmA06xDPbJ8Z0OlZ6jCXZqBrgCzeoB+Vpxgrfm0/QPhXK4W2SR1a6R/yxGuuhjWs/xZ1K3OrGotDqzLknQkG2q7Qd2mdNdBTWKQvcg5oN6xMEjTq2nUcp3qnsztUu2EwG9X3blcfUrfm0/QPhUdyzaUqpRJYkDsDkJ7u4VUXux1iFTk68BZZgijq1bWJJXNOm0moEAi2LmbIt+5sGAC5CRoe0Ek89PVXRTO1DWGQHUxsy3q/u2LS7212JnqwQIE6mNK+WLtiASiZWyQTbAB6zRYMaySNOU1U250y5urnEZJnycgjfWM0x4RFL3bGZBmByqMETvCjNDHwgb1JjSDn1Ki6tazeolbD7Otebt/oHwrm7grKiTbt/oHwqqUN9YFgE5M/XzrGSPJn/ztY7tO6rTiSEqD3HWtLiQJVzSHA2yVa1hGJPVoO4ZB8K+19t0ViJJK6GjYrLiaTZf/AEt/Q1luBcJdsNZIxF5QUUhRlgeAlZrS2bwIKNsRHt0is1i8HgLRKBn7OhCPdYL6SpIHoNaf82y3+Sqa4hwcYi4u7Ds2JjpA7rh1sqS9y8erBJgkHyiSNB2Z1jnSONe9aNi61lLaWOyxW7m/DaFIjKNBofVVxgeHWfw7lvtBQ2Rs5bR9TqSacxFhXVkYSrAgjvBqgVA20efXkjqDqkumDaIuLXGYnPgqlmA4ipOz4chfEh5MerWvvGGnFYNRuHdo8Ah1p3EcHtXEVHWQgAXU5ljTRpnl31Da4fh8IGu+TsGdiztB5AmTqeQoHAkRnEI6m8AgxE4pnLInVuzlRdH1i/irZMP1ufXmjKII7xpFXR4ki3lsCS7KW01ygc27p5UlisNhsRbS4yk75W7Vt99ddGAn1Uvg8MlmeqXLm3MlmPpdpY1qawC5zRpc0BrYjOd2fRnemuleLZbGS3/eXiLSctW3M8oWTNU/EVv2ksXDh0S3hiJK3s56ogKwy5Ryg77inbuHDOrtJZJykk6TodP96luEsrKSSrAgg6ggiCPZVosoVGF5JmNnpfZt2KsxvD0bHagOvUqwnUasYkbHwquvWglrHqohQdANhKKTA9Nanh1m0pHZghBbBLEjIDIBk/vUWN4Gg6zskrd8vU90erQcqqccJ3WUHaOXNJETfiCqDH4BLdvDsihWFy12gO0c2hk7mZ505w3/AMVivTa9mSnr2DV1VWEhSpGvNdqhxXCLVx87Kc0RIYrI7jB1HpqnGCIPWSdiWuDmxqtlqI2b+CpLN1Dh2BBfPiHCqrZc5zEgE/y6a10ttkxmHm1atFhcEI0kjKT2tANxVweD2jbNvJ2SxaJOjHWQdx6q6wfR+3nUonaUyHLEkaRqxMkQdqs7Rt438fVVfbVDhyth4G+qeIXfRG1JvHkL1z2mKvcfj1sqC3MwB3mCY8Nt6XVLWERo55rhEyWPMwf+1YHHdNuHYrt3A78u1aaBGsAT3a6Uc6Ml6lClDACVa3uld0h2zRDkQIgQ7r3a+Tzp/o/0+tXr4w1whLxXMk6C4NZAn+IROXmNRsYxicc4Zem3blZIVg1u4k6sBHf2j+9M4roTw5HXODaueUpF51jKdwZhYbn31mFR2LIr0G06QYcThJyOy5Wo+kvgL4nCTaTrLtls6JnyZgRlYT6Dm/6a8T6V4x7Nq1YOG+r3ic+YuHdkU6aqxgF47vI9NfobhnE0IFvrA7r2ScysSRIho2bQ8hsawX0kdBLYw965Zw6MxSLZFsFrZmQAeQ3g7An10qOxFrxcdZ3+Cs12gtXjGJ4mXv8AWbRERyA7vXr66173iLdpLF0qLxz3QiRlCtHaYkhhJJCRGh0JrG3+CYlPKw2IEc+oePblirrC4l7eFRypUhiEnQ+kjkM2wO51q3AS9rWnOyk2o1rXF+q6uLnSoDs2rcW2sw5LFVuSG1NsiByMiCJkRFYrheIYP5RBcMCf9QOvtM08tu/ic6oDcdjMZhJI1MEnu5U7wH6OcfiL6WxZNsE9q65Uqi95gyfADc+0WVKbKTuzDvfP+9BUMrOqAOIhS9B+i1zibfV1uG0bOrkJmGQkggmRBBBgGZnbQ1+hei3Razw+wLNgeLufKuNzZiP2A0AgCBR0Z6MWeH2Oqsjc5nc+Vcc7sx/22A0ECrPrD3V1rYQkKWuLtoMINfJNc3b4RSzTAEmASfYNanC5KrMRhyh125GoqZw3GbV85IaTMSjAGP8AEVAB8KjxGHKHw5Gsz2YVAhK4jEBFLNsP9zAA8STFLHiyicyspBWQYOjtlBkEiJ35ipuIYZbltlYwDBk7AghhM6RI2pSxwwRcU9V2lCkW7YSJ1k6kzOu/L11xobF1meamKG5fN1Pd4ooJUAlg+QARq2XOQCTGi6kmuftZdBlYsXKZdJDBc+pmIy6zNQtwSbaKWVnVi5ZklWZpBlZ7j36QK7s8Mym2SUBFwtCoEBLKbYUa+O5malDFCa05dcwpcNxEvdshUaGZg8xK5J0379dJ0q9x/ExaKrlZ3aSFWJhYkySAAJHtFVw4b1JQ9YoYXLlyCvlKwIIGvIEa/tUfEGztburcRTBVcwzKweDAAIMyoM+FTkMsrm42tM522bpUWI4y925ZFvOFcsWIC6ZCAVIO0GZjXuqfE8ae3cyAEjqrj5tDBWI5zHq5jxqLD8OFs2+2JXrJ0jM1w5iRrprOmuldYzAl3DBgOw6EFZ0eNRqIgiqg8B0+aRUwk67fE/Kbs8bBQdarJNrrMzAQwAEkAEkakaEA61HhuIhmylWRiMwDRqBAOxOokaGobnDwwRLj9nqntbanMF1GvLJMa/tU3D+EZT1gNk6FfwrISSDBJMnuiBpvvym8NqNxDNSa6qHAHJF/iap1kgzbCmBuwbbL6T2fSK4ucXUE9lsqnKz6QDoNpkgEwSBFQ43B9ZibUBgFE3Oz2WAOZBPMh9YG2vfXL8BGdiOqhmzHNZDOJ1IDE8z3gxr6qAGa0LqsnCNfXL0TN3igVgGRwpcJnIAGYmBpOaJMTEVJg8f1uaFYBSy5jEEqSpjWdxVfd4AWfMWQ/ii4GNuX0YNlz5ttI0A0ju1suHYEopWZl3aYjy2LftMVwhsWzUmGqX+IQPRV+H4m/WXMyv5Yt27YC6mAd5mYkmTERVknGFVR2HLl+rKaZg+UtB1iI1mY1ri/wrIC4uAN1vWKSkjyQhUiRMieY38KR6hywYuM3Wm4xCxPYNsAamIEd/OtjKbRfWqsVRtuo69IV/YwihmuQczgTJmAJIA5AAk6DvpgiqI3CdyfbX1LzDZj7anCuDgNSdu4Az2djy7qK5s8SMdoT47UVUaQUpCruMXymHusvlKjEeBjemejoW3YtoAIygz3kiST3yTvX17YYEESCII7waqbGCxNlertvadBopuBsyjuMaNHqqljoEAqp8tqY4kRHl/34TnE7S4OyxsAS9wBVJJUPcMbchzgUtdu38O1trl0XUd1RhkClS2gKxynka7scBBsNaZz1ruLvXR/zAQQY7hER3Ux9jX7zp9Ya0EtsHy2wZdhsTJ0E6wKuwtfceqpIfqBGUAGw2z15JTDjEX72IRLotpbcBTkDHyQY15fuZ5RSPEsZcvYPDuXCt1yqyhQQzLcy5te4rMba1o8LhTh2xDkg9bcDKB/pC6+yaz44O3UomZZW71hOsRnLwPbV1NrW8P9qqqx5BF74te+3D/ai4lxphd6t72TKqlnFosWJnQAAhQBr66iHHG6i+QwZrUZXyFcwMbqRodxVhicDcF03bJSWAV0cGDEwQRqDrFR4jht25Yuo7qXubQIVNtBz5Vb4VU5taXev+tfxKhx+NuWEXPcBa4wAJt6W9CTCrJaOQrjAcY/GRBd65Xka2ihUgSNYAIO3ftVjxLAG4q5WyujBkaJEjSCO4g1zhrN8uGuugVQexbB7RPMlu7uFckQpllQVLExbf5/+v6DuSFi7iLqXWF0Lke4FGQGcpPlHu5aVZYTjV68uGtWyqNdQuzkZsqKBIUHckmNdhXGBwBS3cUkEs1xh/1kkf1qLDcLuWxhzbZRdsjLqCVYMACDz8ZoYRrajQM9994+JyTWOW7hbV57rC4qherYDKSzHLDKBESQZHjVSeL5CrDE9dLKGt/VmTQkAlWI5b671oX4FdvrdGJuD8RQqpbnKmU5gwndpjXTaurWDxjZFuXbSqpBZ7anO4HKDos896hhZrCk9lUnwyBq1nM5+IaozlP2+GAbkn9qnuOttCYgATpU1UnS/N9UvEEBVtXS3IyFkQ0wNd5qqA0WXpgAZryrE9Krq4vEXnu2rlwjJlUtl6qZyoCYJEDXQkzWXNlLq9WqKQGQkSwlgIBIk6EHWDpttXz6oLeY3QJTKWtkmU2Mt6QwOvI9+lKXcts5iW7QlSEaQS2+0HTQjXeQdRGG7iYN16YLGkCLb+v6tBheF4NFttctgXJRhrquZVdRqQoICXD29VJE6EVb9KcYmLyizie0gKMqkdvKWacp5glipVjsp1BrzfHs73FUQVuMEYZjq76EEjfyRt7aU4PF66xyw/lgqp2tgkhVneBmmf4ataHRiJR4pOIbh+Ousl6d9H2FZ8Tbz3NFyXWPVCWObKELQHPaZ2zctduXri8csO/VM9tusLIgkEXCoOdIPlEQZFfnngHSdEvKloXS0t2utZSf+ZBnyVBD9nnnbvJOv450jy4e31c27zjt6Mi2zke0NVAgZiBoZ7I1kUNRzSBGarOjNMlpkDZt661rVcb+juxYBfDtirK91jEOuX0Jmyx6oFYTpHwXF4m7as57t+CQrXLYQoGiS7qcjgRMkAjWJmK9S6L9JnuXL2HxKgMjhbdzYXQydZliT2lEqSNDlPORVvc6PrPZdkU/wiP6kTVgBDsTFQSC0sqBeS8H+jLEuyIXs5UbNu5C6iTpBBMciCY3Fes4TB2cDZyoNzOplnbvJMn4CpL+KtYREUmC7ZUG7O0Fv6AnwAqkv3DccsxM+kgAdwFaZc+71lDW05DMvMlZpOnxvY25h1bFW7gum0SvVm0GCu2gImMqHUiZipejf0i/XWZcPiXcquYi5hgIBgDtAgHWkeH2MF9Ye7bYDEfWLhdes7RdeuQyh/wyRHIzSX0e8FsWrhuWGX8S0ojrM8gZWBiZGhqzAYlQxXW7PSK9bQvdazlUFmYoyAAakntNEDnU/D+kX1u1fCNaOVSM1q4XAMahhAKmCD66pekOED4TEIzQHtshPdnGWf3qTo/gGw6YwaEsc0ARqQi7eqoxaV2bwleDoGFt7cqDeBAK6i4XZWbfn2p/1d9bXCcZs37t2ypl7UZ1IjeRpO8ERI515x0kBtYBiQ1sqwdVz5DOYtEgaA67awNKznQ7j9u3xOxcF3OXudS7LbKIVuqPKDy+brggEnnppVbiSYXSYML13pJw0fV7pDFYUnfu8e6qrGYJ0+tOtw/hW0YQ25CEydO1PjpWuxNxVRi8ZQNZ1Eejn6KQt8Tw4R9MiqFDK1oocp7K9gqCQdhA8KBo2LPWptLrmLc+fBZ7Em6WvHMFNsjLN4IoBVWBKZTmBJI35QIIq+4wi27KNAULctMx7gGEknuHfUVvi1p7r50AFvqgrNbIcNcZliCJGuX203xLiVtVcMfJKhhlJ8rUAADWe4V0gNuAosDYd4s5+evIKq4hjBcvrlYHLbukwZgEKBMd5pDhQZOpe9BDoq2yPJtmB2fSw/i79OYp61j7Cr2BEsVyraObMBJBQLO2uo5jvr59q22NpFGZbgaOwYGTSCI0g98RFZZdlHV0OEuxFwn/AIOvNHE0m7hzmI7bbNE9hj/tHrNJYHGXGNtiw7TEMDeB/mlRay9krHfOmpNPXOJ2siG52pAcZbbMAB/FEEqPE19u8QsIxOmbKGLLbLHK0wSyg6aHWgmIhHYcWIPA9fLlxVfbtlhhHa45LXJMtp/d3dhy2jxk99TW+IsQql3/AOaYFwWgALhUEuddIiBPjyqyxD21t5nC5BBHZkTIiBG8kRFQNjLJXMV8loANo5gx1gJlzSd9B410POYHXRQ0w22Lq3JRcNe5iOoLXGE4cO2U5czZgJMf0511wvFvccKxP4SFbn+K4TA//lc3/WKbw3GLSLm2E5ABbOcNvlyRm8YjxqLBY20txEUs5v8AWO1wqQcyFVhgF7MbaxGUTvU3N7QEtCNIaWy+dt88o17flWaJJgUwzLbWT/3NJWePWIOUnRS4lGGdRuVJHaHo7xSS8QF7tiY5SpGnhO48eddp0cNytJrNP+JlTX75cyfUO6o6KKvVSKKKKIukooSiikFMTStvGMykqkEMRDtl0HMwDHopotAk7VAuAzh0zD8Qk+oxI8dP615zRNlN06lPwxjcCsVy84mdOWsDca1Z4i9kUtBMclEk1BiyiJlOx0ABgk+ka1XC6wAAJgban+p1PrrQIppJAhfMZj2uJaZLckobhUtGVdOesmT6KUuY0dULijNmC5RtJaIHhvUqYMulq2SkouUFkmZAGkEQdNjIPMVJxDgSgWgD2LY8iYJIXKDII2Ekj11oa5pyWYioZPXXQSv2kmVWJIziQMpJ0idACdJ1r62PSYBk6HYxDRHaAjWdO+lVwDo46sgL+IRmBYLmyGPKBPaBM+qprfDcq5Q2n4e4/kj+sVOygHVDq691KmJLJmCyZICz3MV39U1EMcxOUIM4YiM3Z0Aac0dxA23oCxaZUuKCpaW3yyS2onQgHnXNvCMoUBrYZcxXsmCDEyM0kzrM0sukutHwpPtD+77Ldswe5d9z6RGlSWcUeuVCsSdO1JgcyvIHv9FcjCQqCfJbMTG51J9pNMcOwLPeDF1K2yWEL2u0GABMxABPLWB4zyykMcj02eq0FFFfFcGYO2hqtbV9rJ9LOJ3LWKwyi6tu02rhlLZwHRSojaQ8a6a+Faysf9J/BXv4MtaIV7RLEkE/hkQ+2sgQwjmoqLhIXQYXlvTvhnV4+46wMwQHTciVlif9MDuqiu48Fg10NlRTrmJksAB2dtYAjwp/ppxF7jWCHD3TbLORoCwKmGXkC4Ok9/fVj1nDXFw9XmtB7ah1GUvdVc7RGU5VzqAzHXXlWWowDxOXraMS+KbBc+u9ZA20uBs0q63VKmdGUDMd9iGjbefCocPwv8SbZbtK1uARP4gKnyu8t/StfireHz5LKoue0zW5BbyZLZRrJ0LaHXXurJcSxn/DpdS23Zfts2gzqdo0MbbUa4kCNa0FtNjXY7kfCsOAcKOE/EvlWtor3BbKhgXyZdZ3DMFGum/ca1mB4tYFiybfXXyyXZBMkvbYogQb9pnbQekDSsnwNlxN1r99gtop1ZRxMxDk67gE6Hf/AHf+j/oo+Lv2QO2OpVWIlepQyxYt/McxRY1Mt3EiIbjccWYUHk02DBZpnP8AvHJbb6P+jc8Ru3GvYi71R7LFuwAEQHMrCcxJO0bemvXaoLNmzwvDGMzEkkknNcvXD3k+AgclAA0ArA4/pNxO7czrc6pZ0RFWAPEsCW//AGgr09H0Z7xM+6/P6VpbGOEA+l1tOl/CS9/C4gMYsG4MmUsGNxQJJG0AHXx8aWS6Z2/Y/Cm+iXSdsSvV4hQt4DkOzcHeByMbj2eDGP4WbbZljIf2/wDqjmlhwlGODxiC8zwfC7X2h1oxeFZxevN1Kz1klboKnXdQxJ0/hNMdCuDphrhZb2HvTay/hNJ3UyfDT9xVL0fRPtC6QpBGNxhLGNW6m/MeEGmvoxABTKIAwqwTALA3WMkDYzNQmVERK2nGrIvYa9bhe2hXVgo101PL01B0KwDYeziRcKmXVgVuZ9OwNTyMg07xdpw10EZgVIK9+o01rK9HrJXD4kWi9r8ZiUQLLkInZ7SkevwHKuExmpa1YdLOGLfFnr7g6u2We7JjMMrQqp5OYzAaJGXnNY7DMt7idlcCubC2MRh1W0CdmdGe7cBgk5ge+CmwG+n4nwU3Fe39ZvEG0WEZIBECA3VyDr3yOW1OfRxwA/WFuZVRbKdoC2BLsSF7Uk6KGJU6iV2mKpqkggNGevrcu616JxjAdfZZAYJKkHxVg4mNYkRpVX9hOwY5URgbZWbj3JKOHgs2ymI0Ejfwp3jfSG3hQM8lm2VdzHPXQCqb7xbXmbvtX/5V12kMYcJKz1TRxeM365p3EcIvXDdci2rN1BVcxImy5eGaOcxIH9K+Yzh145rhCBustuq5iR2VKkM0eJ1A7qT+8W35m77V/wDlXNz6QbREdTd9q/Gq3aVTIiVXiofl1fdvUuIw194JyxmMotwppAAm4BJ1BJ0G/hrxguGXLfV+ScrXc3aO1wkyCRJI7j7aW/txa81d9q/Gvv8Abi15q77V+NZ/uGxEpjoTixX/AObtyYw3D7toAqEYm0ttgWIAKZoI0MjtGRpsK7w3CWQOAQQbFu0DtqvWSSOQ7YpP+3FrzV32r8aP7b2vNXfavxodIB1oHUBHiy6KtL+EJsBIRiAohpynLHdqNtDyMGkDwe4VEnyXzKhusdMpUjrPKG8jeI8ai/txa81d9q/Gj+3FrzV32r8aDSAMiuufQcZJ69k3h+E3AQyqgcOWy52MqUyauZOaOcRy8asLvDbzvbd8nk3kcKSMq3csQY7RGXXaZqqt/SBaXazd9q/GuLnT5GP93dHgCvxq5uksaJm65joRGLr23KxxPCb9y2quLY6q26rlJOdiuQGCOyI1jXX0a/LCZVUHcKB7ABSVv6QbY3tXT61+NQ3um9ljPU3Qeeq/GrPu6ZzKCpRFw5W9FUv9srPmrvtX40f2ys+au+1fjT7qltXe3p7VdUVS/wBsrPmrvtX41LhelNm4wUq6ToC0RPqOldGk0iYlBWpnWrdKK+hYmitC0Bd4jCNctuFG6MB6SDSXEMcOrU2c2ZLN0+SZVigAmR5U8vCtBiMQEHjyFVNy4WMmswIp7yuVWzYFVl03M+XM5BKdo6kZluAwY01CnwNLXMRdIBMqAQjTKjshszSASAWgT3Dxq6oqGPcqjSJ1qotm4VJLsItkqVBiSzgEggFjljlrvFdjF3Lll0JYgrdAIYsD2BADFQ2878yRNWlFSFSDMLnY2iUs9puuCoWZCBdnfsZcuWd/L7XoNK4i62c9pg0p1ajyWGkzpB1me4AVoeG5ZYx2zEtzIG3sn96Mbgv4l9Y+FaWvBupGkYzWZbDkYS8ozEkX9DqdWeI9P+9RXLdxLmUBoS1cyOBJys1rT/UoBgcwBvrV5UuHw5cwNuZqeJVGgDEHYPZUyWTcdYa51YuLDmdCVYETEkTA9JIprh+ZVtWw1wLksgxoQfxs4mNNQoPdpWlVAi6bCk2eTNZ6tbCICvbo95lUWJxt0I+Z7qhVudWVBJLK7jtQNewFidDJNSWkdWLgvre1UbFTbE6c9efeKsr+CS4ZdZ5bkSO4wdR4HSp6zOqypCgZuVn8Nirp0D3IItayWMm4A2pQAHKdQNB4VY4J3DrmZ2Be4hDGRkAYidO8DtHen6+U7YjJdbQjMrx76QPo0OEuvirClsOxLONzZ2nTzem/8Ox01qt6HXr1vCXDatdYLl5iIQsFAt21MEeSSSPT6q96sX40O1KHo1YAYW0FvMxY5BALGJMbSYHpqbh2rTC9PRq7aT2lwyX51+kAuLuDuOHRoYgEZT2GVhHduYNVHELq4kOVYKjZiLUao2bQTrGY9r1mvculn0PpjzaL4l06vPGW2NQ2Xx5Zf3rjo/8AQVgsM2Z3v3mkNrcyCV20twfaalTpQwDWFOrpINR5GTvTV6cl5l0Y6L3eIm1aw1s2xbRbd65l7CtBzMWmWYgJFsd/IGvfuA8CtYDDrZsgwoAJPlOQAJY8zp6BUuMxCYSx2LeijsWra6k9wA/c+usRgvpUKmMfhXtax1tn8W2PSNHHsNaKVEm4Cx19KBhpMAdXWqxfDutbM+p5dwHcK4+w07qc4RxvD4tc2HvW7o55WBI9I3B9NP8AV1bjcLLPgabqi+xFBkbjUHuNXWFvEiG37++k+L8aw+FXNiL1u0P8bAT6BufVWG4p9MNrVcJYuXTrF25+Fa07t3P6R6a7DqmpRLmU8yu+LdBDhsYL9gE2Xa87gb23uW7kk8yrMYnUgmNtl+hnAksswYOjqgtZWYQYObsqAGUTPeNe+th0L47dxeGBxVsW7usjKQrodmUNrBGnpB3qHHdHFtOrosroupLFNZGh3UHQd0+zPVcaeerZdWMwm8LMvee5hryPdttfaRat2+wxiJ8oy3f4CPGqK2bmDs/jW2zvfOVTqTNsa6beS3srY4nguFt3M4sktlBcqx221Obx5RvFT4DA22fq7eHcZgS4uABVBgg7942A1201rG6sHDszmramAulqp+FYI4oWurt28zMpuFk2QEyY0yk8vTtzr0DA4K3h7YRAAPARJO50qWxh1tLoI7zzPLX+lLs8mTVmI0mhpMqACx3E8Rm4kc2ygqJjzZI308o8+dRXcLbcqWAZsqBwXVWQS+Z2yHKWgDblEiuOLWFfH3Vecup030tZh+4r5b6OpGrakMDmiEcZP5Sf5iIPhWHxOJtNyvHOIudablfbOEsrqdFykBwwY3FNtiTkOgIaANtTFJ2bFsPczqpClAozmIZwJDDU9kzX3E8IVLRfMQ0BshAkAtlgxsR7JBFSLwNerDlmkCXUAEwUa5CidyBz5GahByhVkHLDvUv2bZ20ynRbvWalyxWCu0L5W3LxpbG4S0GQW2BDtuW8lRCanlLBmnuiprvA1YkoWAAQEEdrMyWyuk/xMx56RXT8BtjKc7lWKqICnVmZN5iBHLxrpaTbCulhNsK74hgrSWnyKuaF0zarDkEgFidiJ9Wgos8MslbcakgGS0BjkJYeVJhtIAG0E6zXKcARsoBZZRYOkF8rMY1k7bAbVzb6PIQSXYZfLJUAHshpQzqNdzy1qWEzOFSwmZwqR7Fi0x7IMi5Pb2HUhoGp3ZiJknTeoRhbdvFWkBBG7EnQ5sxUGdB2Cvrpf7OVXuAsxW3lPYUZjmIA0Omk6/tvU/EcKq3LaZWuOcxczrcOZl0MmPJ7qhvjWob41qS5hrS2iSoDBSxtdZMNl0EzmPIxPOo+I4dFRQqqAbpgh8xdMqwx7p102qFsEjXgnkDLL5ZKhgCTlJ/h21Om/KmD0eEhczhmzEEqMsKyrqQdyGB0/wB6QSLBIJBgKazgbBDsVUBWfL2yfIIiZP8AEATEGQdIru7w6xqSu9wzDgATcjLJaACkHbnMxSl/gttRmDuwkL2FDMGJYa6xErsNZ0qYdH1kkkgiDlgQVGQHSc25InvqcHLCFODlhChbh6fWcgy5cubLmO8HTeZnXLm9dT3cDhw2XQA5jnz+RC22AAkg6lhrPp0pKzwtXZh2gOtNpQqgwe1BaTosDlrv3VYPwqyyLllezmZzzAS2xjtRqbndsD3axaJBsFFokGw61JDjFpVFsBVT+8kBs2mbQkydxrVYRV0eB21YBrjahmnKAIBA1J2Ou508dRSGPw4tlV2IDBp7w7jvP8IFVVGnMqqowzJW84bdL2bTHdkUn2UU70aSMJY/8tP6UV7lM+EL22CWhLXLhYyd65rG/eF/ke8+Wvv3hf5HvPlqP21XYvO7z0b8uB5LY0VjvvC/yPefLR94X+R7z5afbVdid5aN+XA8lsaKxv3hf5HvPlr794X+R7z5afa1did5aN+XA8ltsK8Ovpj21c15iv0iQQeo2/zPlp371vy3vvkq2nQqAXCk36poo/8AfA8lubmAQmYj0VLbtBRAECsD96/5b33yUfev+W998lWdk/Ypd56J+XA8lusW2gFK1i7v0o5o/wCH978lR/eX+X978lZamjVXOkD+KQ+q6J+fA8luKIrD/eX+X978lH3l/l/e/JVf2lbZxCd66J+fA8luKKw/3l/l/e/JR95f5f3vyU+0rbOITvXRPz4HktxU+Hvcj6qwH3l/l/e/JX0fSZ+X978lSbo1ZpkDiE710T8+B5L0iqrpF0it4K1nuGSxyog3doJgeoEk8gDWT+9f8t775Ky/S7j/ANfu2LhU2xZW4MmbMGNzLrsIIy+O9bm0XTcWUHfVNGgw+/keS3XCONC+iPeZVdxIE6DQyANyADvTOKw9m+0sqsMp7QMNy0DBteenorzNuKvFoIcvVyDoDnBUiDIMawdNdNxNc4biJRXXcOpXbaSpJ9q0cyoHeEW80b9T0TD4n38jyWo4n9HNq4TctEpcGzBhbb1XEI/daqR0Qx7XDb+uXoABJN3kZjt5oOx/hnTYVX2eJ5TeMSbqFDyiSpnx8mpMPxkoLgAEujLIgRMQRpy19tSDtIGriqzpmgOjx8DyV1wr6PcMGZ7ue5cBgux1JGvl3DLDlKgb1D08w1m3hAtq2qkXeUM0Q4EtJYjUb1mMkPnUlDDDshdM4ymJBMEciSNjpTGIvhrS28oGXd9Szb7knbXblRnbFwLxxXKmn6FhIY7geS1HRrpiGxuHRbF9Va2touUXLEGCSBMZgOfOvUCK8LwHEDbupcOuTq4UKq/3ZB3ynUxqd62n3rflvffJXHUnHUps+qaMM38DyWqu9HELqysyhf4dx3ga8geRmrW3bgf/ALWsB96/5b33yUfet+W998lUt0Yt/wAQrO9NF/PgeS3WLbQClaxd36UM0f8ADx/6vyVH95f5f3vyVRU0aq50gfxdH1XRPz4HkrPpTwS41wX7AJMAMF8oEaAiNTpppVA/DcUwhrd8iIghjp3RTo+kz/I978lH3mnzHvfkqg6BVJmOIWKppOhPcT2kTuPJJNwzFEZTbvkTMFWInvjvr6OH4vTsYjs+To+no7qc+80+Y978lH3mnzHvfkqPd9XZxCh2+h/tPseSRbhWKMk2r5JgnstqRtPorq5w3FsZa3iCd9Q51FOfeafMe9+Surf0oEGfq/vfkro+nVNf9C522h/sPseSSXh+LAgJiAO4Bx4/1NS3bOMYIOqurk2K22UzETPo7oGp76d+9f8ALe++So8R9KBYR9Xj/wBX5Ks7ueBYld+40T9p9jyVcnDcUGzC3fDfzBWB18d6+DhWJBBFq8CNjlaR6Dy3/emvvGPmfefLR94x8z7z5ah3a/qFHt9E/YfY8kueHYrMG6u/mGzQ0j1711dwWLZQpt3iokxlbUkzJ7zPM1N94x8z7z5aPvGPmfefLTu6p1CfcaJ+w+x5KA4LFzOTETETDzHdPd4V8+z8XEZMRHdDx3bUx94x8z7z5aPvGPmfefLTu6p1CfcaJ+w+x5JVOGYkTFu+M3lQrDN6e/110nC8UCCLV8EbEK2mkad2mlMfeMfM+8+WnB9K35b33yV0fTXa/hBX0P8AYfY8lWLw3Fg5hbxAbXXK0676761Jg+jWJvOFKOo5s4ICiZO++5MDmaf+9f8ALe++Sj71/wAt775Kl3adcqQr6HrqH2PJb2xZCKqrsoAHoGlFYL71/wAt775KK3di/Yt3emifnwPJYCiiit6/FoooooiKKKKIiiiiiIooooiKKKKIiiiiiIooooiKKKKIiiiiiIooooiKKKKIiiiiiIooooiKKKKIiiiiiIooooiKKKKIiiiiiIooooiKKKKIiiiiiIooooiKKKKIiiiiiIooooi//9k="/>
          <p:cNvSpPr>
            <a:spLocks noChangeAspect="1" noChangeArrowheads="1"/>
          </p:cNvSpPr>
          <p:nvPr/>
        </p:nvSpPr>
        <p:spPr bwMode="auto">
          <a:xfrm>
            <a:off x="0" y="-563563"/>
            <a:ext cx="3857625" cy="11811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329" name="AutoShape 9" descr="data:image/jpeg;base64,/9j/4AAQSkZJRgABAQAAAQABAAD/2wCEAAkGBxESEBUUEhQVFhUSFxcZFhYUGBgXFRgVFRYXFxQVFhcYHCkgGBwlGxQWITEiJikrLi4uFx8zODMsNygtLisBCgoKDg0OGxAQGywkICQvLCwsLCwsLCw0LywsLCwsLCwsLCwsLCwsLCwsLCwsLCwsLCwsLCwsLCwsLCwsLCwsLP/AABEIAJABXQMBEQACEQEDEQH/xAAbAAEAAgMBAQAAAAAAAAAAAAAABgcDBAUBAv/EAEMQAAEDAgIGBgYIBQMFAQAAAAEAAgMEEQUhBhIxQVFxByJhgZGhMkJyscHREyMzNFJTkrIWgsLS4WOi8BRDYnPxF//EABoBAQACAwEAAAAAAAAAAAAAAAADBAIFBgH/xAA0EQACAgEBBQQIBgMBAAAAAAAAAQIDEQQFEiExURMyQWEiM3GBkaGx8BU0QlLB0SPh8RT/2gAMAwEAAhEDEQA/ALxQBAEAQBAEBhqqlsbdZxsFDffCmG/PkCPVuOvfcMGqONzreWxc7qdr2WZjBbq+f38T3BzHzOdtcTzN1rJWTlxk2z08ZK4bCRyNkjOceMW0DpUWNyMyd1x2k63iVstPta2rhP0l8zzBIqOrZK3Wb57l0Wn1ML470DwzqcBAEAQBAEAQBAEAQBAEAQBAEAQBAEAQBAEAQBAEAQBAEAQBAEAQBAEAQBAEAQHy9wAJOQG1eSkorL5Ah2I1pleTc6oPVHALjNXqpaixyfLwRkaqqgIAgCAz0dU6N2s08xxCn0+onRPei/b5gltFWslbdp5jeOa67TaqvUR3oP3dDE2VZAQBAEAQBAEAQBAEAQBAEAQBAEAQBAEAQBAEAQBAEAQBAEAQBAEAQBAEAQBAcrSKoLYrD1zY8rG/wWq2vc66cL9Tx7sM9RFlyx6eoAgCAIAgM9HVviddp5jcVY0+psonvQftBLaGsbK27TzG8FdbptVC+G9B+3yMTZVkBAEAQBAEAQBAEAQBAEAQBAEAQBAEAQBAEAQBAEAQBAEAQBAEAQBAEAQBAcLSr0Y+Z9wWh253Ye1nqI+ufPQgCAIAgCAIDsaME/SOtstnzW52K5drJLlg8ZJV0p4EAQBAEAQBAEAQBAEAQBAEAQBAEAQBAEAQBAEAQBAEAQBAEAQBAEBiqqhsbC9xsGi/+AsLJqEXKXJHjeFkjz9LRrZRkt43z8LW81q3tVZ4R4e0h7byO7QVrJmazNnA2uD22WypujbHeiSxkpLKNTSGnL4rj1DfusVQ2tQ7KMr9PH5MzRFlyp6EAQBAEAQGeipHSu1W953BWNPp53z3IgltDRtibZveeJXW6bSw08N2PvMTZVkBAEAQBAEAQBAEAQBAEAQBAEAQBAEAQBAEAQBAEAQBAEAQBAEAQGKqqGxsLnGwA/4FhZNQi5SPG8LJBsZxR0794YPRbfhfM7r5rndVqZXS8vBFWc95nPVYwNnD658Lw5veL5Hn4qWi6VMt6JlGTiyd0VYyZl25gjMbxcbCujqthdDKLUZJrgRfE6IxPI9Unqns2281yes0ktPY14eDMzUVM9CAIAgM1HSukdqt7zuAU+n08757sf8AgJXTwxwR5kADa42F+a6/S6aNEFCJhKSSyyOYpp5DGS2JhkINr3AZ45nyV6NLfM1N+164PEFn6HK/jqqf9nAO7Wd8Fn2MVzZV/Frpd2H1f8Hy3T+oB60TOVy0+5OxXU8W2LV3or6fwdXC9PYnkNlYYyd9wW95Nj5LCVLXItUbXhN4msfQl0UrXC7SCDvChNvGSkso+0PQgNPEcTigaXSPA7Li57AvVFvkRW3wqWZvBE6zpDaD9VC49ryB7rqZUdWaizbUV3I/H7ZqfxtVuzZALfzHzsveyj4sj/FdRLjGH1/oxt0/qAetEzlcj4L3sV1MVti1c4r79x0KHpCYTaWIt7WkEd97LF0dGT1bZi3iccez7RMaSqZKwOY4OadhChaa5m4hZGa3ovKPamYMY552NFzbsRLJ7OSjFyZFj0gU25kp/R/cpewkar8Zp/a/l/Zgf0hxboZO/V+a97B9TF7Zr8Iv5f2YXdIg3QHvcAvew8yN7aXhD5km0bxj/qofpNTUzta99wO3vUU47rwbPR6n/wBFe/jBkxvGI6WMPkDiCbdW1795C8jFyeEZanUxohvSOC/pAp90cp/R/cpOwZQe2avCL+X9mB/SHHuhf3lvzXvYPqYPbUPCL+Rgf0i8IPF/+F72HmRvbfSHzJvST67GutbWGxQNYN3CW9FMzLwzCA5eL49BTAl7gXD1ARrHuJWUYOXIrajV1ULMn7iK1XSGbn6OHLcXusfAA+9TKjqzVT208+jD4swt01rSLiAW42d8l72UepgtqahrKhw959wdIcgPXhBH/i7PwIXnYLqex21L9UPn/olWCaRQVV9Q2cPVdbW55EqKUHE2um1td/d59GddYFsx1E7WNLnGwCxnNQW9I8bwQXGMVdO7eGA9VvxPb81zmp1Ur5eXgirOe8c9VjAIAgNnD658L9Zp5jcRwUtF0qZb0TKMnF8CbQTRVMV9oO0HaD/wLff4tXVxWUW4yysojeI0DonWOYJyPFcvq9HPTSw+XgzM1VUAQGeipHSu1W953AKxptNPUT3Ygk+rFSwlxyDRdx3mwXX6XSwpioQRFZYoRcpckVZj2OS1UhLiRHfqR7gMtttpyvnxW0hBRRyWq1c9RLL5eCNXC6IzzMiGWu4C/Abz4L2TwskVFTtsUF4lw4bh8cEbWMaBqi1wMyd5JVJybZ2FNMaoqMURnpBwdjofp2gB0e22VwSNvKx8VLTLjg1m1dNF19quaK6Vk507ei2PPpZALkxPIDm7hc+kFhZDeRe0OrlRPH6WW0xwIBGw5jkVTOrTysnN0kxI09M+QC5GQ5nILKEd54K+sv7ClzKhq6l8ry+Rxc47z7hwV1LCwjkbLJWS3pPLFI8NkYSLgOFwdhzXj5Ct4nFvqXXRlpY0sADXC4AFhnyVJ8ztK8OKa5EM6R8MYI2TNABDtV1ha4OzzU1MuODTbXoioqxLiQJWDQnf0LxUwVLWkn6OTIjcDtDreKjtjlGw2dqHVck3wZaj2BzSCLgjMdiqHUtJrDIzjuh1O+JxhaI3gXBF7G24gmylja0+JrdTs2qcHuLDKyItkdoyPMK0cx7QgLN6Ovuh9v8Apaqt3eOm2T6j3/wiQ1tFHM3VkaHC97Hio02uRsbKoWLElkh2mOi0LIXTQgMMebmi9iN+07dimrsbeGafaGgrjW7K1jBAlYNAeP2FA+RdeE/Ys5fEqjLmdrR6tG4vCUh2melJivDCSJPWdl1RlxGZ+SmrrzxZp9o7Q7P/AB197r0K7e4kkuJJO0k3J5kqyc8228viyU6CYEJpPppADHGSNU73gC1+wa3korZ4WEbTZmkVs+0lyXh5lkO1WNOQDQCSAMrb8lVOjeIryKSq5A6R7hkHOJAV5cjirHvTbXU+I5HNIc0lrhsINiO9emKbTynhlxaOYh9PSxyH0i3re0MnHxBVKcd2WDsNJd21MZv7ficTS+tu5sYOTc3dpvYeFj4rR7TuzJVr3ntsvAjy1ZCEAQBAEBs4fXPhfrMPMbiFLTfKmW9EyjJxfAmsE8VVFxuMxvafgt7mrV1Yf/C1GSfIjuI0DonG46u527ke1czrNHPTyeV6PgyQ+KKifKbNGW87gsNNpbNRLEFw6gltFSNibZo5neV1un00KIbsEYkF6SMSJeyFpyaC54HE5NB/3ZLYUx8Tn9sX5kqk/N/fxIWpzSkk6P471oP4WuPiCFFd3TZbKjnUZ6ItJVTqDk6VsvRT/wDrcfALOvvIqa5Z08/YynwrhyB4UDLf0SqjJRxE5kNse4kDyCp2LEmdfobHOiLfQyaTYaaimfG30jYtvxBuEhLdlk91lDupcFzKmrMPlicWyMc0jiMjyVtST5HKWU2VvE1g2MJwaed7QxhtcXcfRAvncryUkkSafS2WyW6uHUt+jg+jjaweqAPBU28s66uG5FR6Ed6RfuZ9tv7gpKe8a/a35f3r6lYq0cwfcTrOB4FD2Lw8l4QnqjkPcqB3C5Cb0Xcj7kQlyZR9R6b/AG3fuKvrkcTPvP2v6nwhgWb0dfdD7f8AQ1Vbu8dNsn1Hv/hEpURtDj6XfcpvZ+IWdfeRU1/5efsKgCuHIB+woHyLrwn7FnL4lUZcztaPVoxY/iQp6d0n4dnaeC9hHeeDDVXKmpzKcllc9xc43c43JO8lXeRx8pOTcnzZ8FDEtvQunDKGHKxc3WPaXEm/gQqlrzJnWbOhu6aPnx+J1MQhL4pGDa9jmjmWkD3rBPDLVsXKEorxTKUnhcxxY8Wc02IO1Xk8nFzi4S3ZczGShi2W7odROio42uFnEFxHDWJcB/uVOx5kdbs+p16eKlz5/HiRKvlL5Xu4uNuVzZcldLesk/M9k8swKMxCAIAgCAIDaw2vdDIHA5X6w4jepqL5Uz3l7zKMt15J9C9sjGutcOAOfauki42QTa4Mtp5WTIxgGwAcllGMY8ken0sgU3pLOX1cxO572jk17rK7BYijjtZPevk/Nr4NnNWRWOjgUNQ+W1MSH23G2XgsZuKXEs6WN0p4pfE7xwzF/wAbv1D+1R71ZsOw2h+77+BjlwXFXNLXOcQRYguFiOGxN+tGEtLrpLDfD2/6NL+Dq38sfq/wsu1iQ/hmo6L4j+Dq38sfq/wnaxH4ZqOi+JPtEaGSGmayQWcL5bd5VexpvKN9oapVVKMuZ2lgXDDOIwLv1bDe63xXpjLdXFnFrNK6KG4DgTwjF/cs1XJlKzaGmr4Z+BH6/T2R2VPHYne4ax7gFIqUuZr7drylwqj8Ti4yK+SL6Wp1gwEAA5C5OVmqSO4nhFPUrVThv28jhrMoH1EOsOaGUeZeMXojkPcqB265Cb0Xcj7kQlyZR9R6b/bd+4q+uRxE+8/az4QxLN6Ovuh9v+hqq3d46fZPqPf/AAiUqI2Zx9LvuU3s/ELOvvIqa/8ALz9hUAVw5AP2FA+RdeE/Ys5fEqjLmdrR6tEa6S5iII27nvz/AJR/lS0riazbEmqlHqyulZOdA2jmEPS58AbakgH+lH+wKlPvM7HSrFEF5L6G+sSwaFfg1PN9pG1x42zWSk1yILdNVb34pmvSaM0kZu2Jt+JzXrsk/Ejr0NEHlRR1wsC2VvWR6sj2nc4jwK5S2O7NrzKT4MwrA8CAIAgCAIDPQ0jpXhjRtOfYN58FJVVK2ajEyjHLwWDTRiONrb5NAFyunrjuQUehbXBGVrgdhB5LM9yeoCm9JYdSrmHF73fqe5XYPMUcdrIbt8va382c1ZFYknR/JatA/E1w8ASo7u6bLZUsajHVFpKodQEAQBAEBzNIMXbSwmQ5nY1v4nbgsoR3ngrarUqitzfu9pVuL45PUk/SO6p2MHohW4wUeRy+o1dt79J8Oho00Be9rGi5cQAOaybxxIIQcpKK8S1dHdGoqZgJAdL6zjx4DgFUnY5HVaTQ10RTx6XU1OkX7n/O39wXtPeItrfl/evqVkrRzBlpR9Y3mj5GdfeRd8fojkFQO2XI8m9F3I+5EJcmUfUem/23fuKvrkcTPvP2s+EMCzejr7ofb/oaqt3eOm2T6j3/AMIlKiNocfS77lN7PxCzr7yKmv8Ay8/YVAFcOQD9hQPkXXhP2LOXxKoy5na0erRGekyImGN25ryD/MB8lLS+JrNsxzXF9GV2rJzougLj0Zm16OA/6bB3tAafMKnPvM7DRS3tPB+SOmsC0EAQBAQ7S2i1JA8bH3v2OBv538lotpU7s1Ncn9SvbHDycJa4hCAIAgCAz0VI+V4awXPuHEqSqqVst2Jkk28ImUEEVHAXOOwdZx2k8B3roKqYaaH1J3u1RyyCY9j0lQ82JbGPRaCRcC+ZttvdUrr5WPyNTfqJWPyMODYzLTvu0ktvm0k2PLgc1jVdKt8DGm+VbyizMNr452B8ZuD4jsK20JqayjdV2RmsognSTQasrJgMngtcd2sMx49bwVyl8MGg2xTicbF48Pv5kOUxpzawusMMzJR6jgSOIvmPBeSWVglpt7KxT6Fy0NU2WNr2m4cAcvMKk1h4OyrmpxUl4mdeGYQHLx/GWUsRc4jWPot3krKEXJlbVamNEN58/BGLRnHRVx62oWluTuF+w717OG6zDR6v/wBEN7GCH9JFUTUNj9VrGu7yXBTUrhk1G17G7VDwSz9SJKY1B19EPv0N/wAR8bFYWd1lzZ/5mBb6pnXEV6Rvuf8AO33hS0941e1/Ue9FZq0cyZ6AfWs9r4FePkSVd9F2x7ByConarkeSjqnkfcgfIpGrbaR4O57v3FXlyOJsWJyXm/qYl6YFkdG04NM9u9r/AC1W5+9VrlxOk2PNOlro/wCES5Qm2OLpjIBRTXIF22HabjILOvvIp7Qklp556FRBXDkTx+woHyLswn7FnL4lUZcztaPVo1NKcOM9K9jfSyLeY/8AqyhLEskOtp7alxRUCuHIBAT/AKO8ZBZ/07jm0uLO1pINvEu8FXuj+o3+ydSt3sXzWcE3UBuwgNDGsUZTRGR+7YN5PALKMXJ4INRfGiG/I4mjWlElQx2tC4uZa5ZaxvfjyWc61HxKWj187ovMXw6EirqNsrCx+w+OSq3VRtjuyNnKKawyC4nhr4HWdm2+Ttx58Cud1GnlS8Pl1KsoOJpqAwCAIDYoKJ8ztVg5ncO9S00ytluxMoxb5Eyggho4S5x2W1nHaSTu7yt/VTDTQ+rJ3u1xyyBY/jr6p3CNp6rfieJ+apXXOx+RqL9Q7X5HJUBAEB0cExeSmfrNzDsnNOwi/vUtVrreUTU3SqeUWEHQV1ORta4Z8WkjyOa29Vqkt6JtWq9TXjwZV+O4LLSv1X5tv1XjYR28Dmr8JqRy2q0s9PLEuXgzmrIrHZwDSSalybZzN7T8DuWE61Iu6XXWafguK6Eqi6QofWiePAqLsGbSO2a/GLMFZ0hNt9VEb8XnLwRUdWYWbZjj0I/E4NBQVOIzFzjkPSeRZoBOxu66kbjWihVTdrrN5vh1/os/DqJkMTY2DJot2ntKqt5eTp6qo1QUI8kQvpIww3bUDZYMd2AE2Pi5T0y8DS7XoeVcvY/mQZTmjMlPM5j2vabOabjmjWeBlCThJSXNE1pukIhg+kiJdvLSLHxUDo6M3cNs+j6UePkcvE62qxBrnhgEUOdhfM895WUVGBVutv1sXJLEURkFSmsPqN5aQRtGxD1Np5RZeH6cUrmD6TWY62Y1SRfsKqumR0tW1aHFb3B+wklHUtlY17DdrwCD2FRtYeDY12RsipR5MrLTrCzDUa49CXMHg7eFaqllHNbTo7K3e8H9SOKQ1p08AxuSkeXMAIdYOad9j79qxnBSRa0uqnp5Zj48yUv6Q22yhN+0iyh7DzNo9tRxwgzkVzKqtifUyENjjF2tF7HMAW47Tms1uwe6ipar9VB3T4RXJEZClNYCEBOtGdM42RCOouC29nAXBBJIuBstdQTqbeUbzR7UhGG5b4eJNMPrWTMD4zdp2btwPxUDTTwzdVWxtjvR5EG0z0Wc1zp4QSHG72AEkE72gdt8lPXZ4M0m0dntN21+PNf0Qq6nNIZIJXMcHNNnNNwe0JzMoycWpLmia4f0gkNtNGSfxMts5FQOjozdVbZwsWR+BsT9IcdupC8ntIAXiofUzltqH6YsjpkqsTnAy6oOwdRo7e3d3KTEa0a/eu19mOnwRZWDYYymhbGz1RmTtJ2knvJVaUnJ5Ok09EaK1CJvLEnPiWJrhZwBB3FYyipLDQaycOs0XjcSWOLCd2Wr4LX27NhJ5i8ETqT5GkdE3/mD9J+ar/hUv3fL/Zh2L6m1TaKsBu95d2AABTV7LguMnkyVK8TsSOigjLjqsaOQ2DZ2nJbDEKo8OCM5OMFllbY9jT6l9zkwE6rfK57cvNau652PyNNfe7X5HKUJAEAQBAdHA8WfTSBzfROTm7iL+9S1WuuWUTU3OqWUWfqxzRgkBzXgHPPI5hbmMsrKN01GyPHimRfE9AoXkuieYyTssCzlYAHzU0bmuZq7tkVyeYPH0OQ/o/n3SMPcR8Vn2y6FR7Gt8JI8Z0f1G+Rg7ifinbI8Wx7fGSOxhWgcTCHSvMhG6wDPA3PmsJXN8i5RsiuDzN5+hLYYWsFmgADcMlCbaMVFYR9oenxNC17S1wBadoOwoeSipLD5EKxTQEOcXQyatz6LhcDlaynjd1NLfsdSea5Y8jnDQCo/Mj8D81l2yK/4Pb+5HTwvQBjSHTSF1vVaAG8je91jK7oWadjxTzZLPl95JjDTMY3Va0BvADJQ5NxGEYrCXAh+L6BNe8vhk1NY3LXAFvda1lNG7CwzT6jZClJyrljPgcz/APP6j8xngfmsu2RW/B7f3I3aLo9zvNLccGADzN147+iJq9jcfTl8F/0mlDStijbG30WAAcgoG8vJuq61XFRXJHlfRRzMLJGggjfu7QibXFHllUbI7slwIRW9Hrr/AFUuXB4z8Rb3KdX9UaWzYzz6Eviaw6P6j8xngfmve2RF+D2/uR2sH0FijcHSuMhHqkAM8NvmsJXN8i7p9k1we9N730JDiOHtlgdD6LXNt1d3LwUalh5NhbSrK3XyTItH0dx75pO4NHwUvbvoatbFh4yfyNhvR/Tb3yn9H9q87eRmtj0/ufy/ozR6C0g/Geer/avO2kSR2TQuvy/o79BRMhYGMFmj5AfBRt5L9Vca47seRsrwkODjOidPUXNtR59ZgAJPbcKSNjiUNTs+q7jyfVEan6PZAepM0jdrNz8ipVeuhrpbGmn6MvkYf4AqfzI/A/NO2Rh+D2/uRv0HR8L3mlJ7GADxvdYu/oierYyzmyXw+2TOjo44m6sbQ0dgsoW2+Zua64VrEVgzrwzCAIAgCAw1lUyJjnvNmtFyVjKSissxnNRW8yscexp9S+5uGNvqt4Z7T22stTdc7H5Glvvdr8jmKEgCAIDxAeoDxAT/AECri+Exn/tbORJPxWy0c8xx0NrobMw3ehKVcLwQBAEAQBAEAQBAEAQBAEAQBAEAQBAEAQBAEAQBAEAQBAEAQBAEAQBAEAQEL6RHP+qAvqHWvwvdlr+Soa3PDoa3X73Dp/whaoGuCAID1AeIAgCAlvR2frZfZHvCu6LvMv7P7zJ2tibQIAgCAIAgCAIAgCAIAgCAIAgCAIAgCAIAgCAIAgCAIAgCAIAgCAIAgCAIDUxPDo54yyQXB2HeDxB3bAsLK1NYZHZXGyO7Iq/FcMlp36sg231XDMOANsj8O1aiyuUHiRpLapVvEjTUZGEB4gPUAQBATno+oy1j5CMn21TxAJB8wtjo4YTkbPQQai5dSXK6bAIAgCAIAgCAIAgCAIAgCAIAgCAIAgCAIAgCAIAgCAIAgCAIAgCAIAgCAIAgNPFMNjqI9SQZbiDYg2IuPFR2VxmsMjtqjZHEisMWwySnkLHg2udVxGTgN47iFqbK3B4ZpLapVywzTUZGEAQBAbGH0T5pAxgJJ22GwXzJ4BZwg5vCM663OW6i2KGlbFG2Nuxgt8z4rcwioxSRvoQUIqKM6yMggCAIAgCAIAgCAIAgCAIAgCAIAgCAIAgCAIAgCAIAgCAIAgCAIAgCAIAgCAIDVxLD454yyQXGR3XBG8XCwnBTWGYWVxsjuyIBjGik0N3M+sZfLVB17doAstbbpZQ4rijU26ScOK4o4bo3A2IIPAixVfDRWw0eBh4FDzB18J0annOz6No2l4cD3C2fipq9POfkWKtLOzy9pP8ABsIjpmarMyfScbXJ7gtlVVGtYRtqaY1LCOgpSU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0" y="-655638"/>
            <a:ext cx="3324225" cy="1371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6981899" y="3043751"/>
            <a:ext cx="1974574" cy="535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380999" y="1458596"/>
            <a:ext cx="8575473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700" dirty="0" smtClean="0">
              <a:solidFill>
                <a:srgbClr val="00B050"/>
              </a:solidFill>
            </a:endParaRPr>
          </a:p>
          <a:p>
            <a:r>
              <a:rPr lang="en-GB" sz="2800" dirty="0" smtClean="0">
                <a:solidFill>
                  <a:srgbClr val="00B050"/>
                </a:solidFill>
              </a:rPr>
              <a:t>Key things to consider:</a:t>
            </a:r>
          </a:p>
          <a:p>
            <a:endParaRPr lang="en-GB" sz="2800" dirty="0" smtClean="0">
              <a:solidFill>
                <a:srgbClr val="00B050"/>
              </a:solidFill>
            </a:endParaRPr>
          </a:p>
          <a:p>
            <a:r>
              <a:rPr lang="en-GB" sz="2800" dirty="0" smtClean="0">
                <a:solidFill>
                  <a:srgbClr val="00B050"/>
                </a:solidFill>
              </a:rPr>
              <a:t>Set up a working group – representation across the board; academic, student, environment team, HR etc</a:t>
            </a:r>
          </a:p>
          <a:p>
            <a:endParaRPr lang="en-GB" sz="2800" dirty="0" smtClean="0">
              <a:solidFill>
                <a:srgbClr val="00B050"/>
              </a:solidFill>
            </a:endParaRPr>
          </a:p>
          <a:p>
            <a:r>
              <a:rPr lang="en-GB" sz="2800" dirty="0" smtClean="0">
                <a:solidFill>
                  <a:srgbClr val="00B050"/>
                </a:solidFill>
              </a:rPr>
              <a:t>Collaboration – working with another organisation can increase resource </a:t>
            </a:r>
          </a:p>
          <a:p>
            <a:endParaRPr lang="en-GB" sz="2800" dirty="0" smtClean="0">
              <a:solidFill>
                <a:srgbClr val="00B050"/>
              </a:solidFill>
            </a:endParaRPr>
          </a:p>
          <a:p>
            <a:r>
              <a:rPr lang="en-GB" sz="2800" dirty="0" smtClean="0">
                <a:solidFill>
                  <a:srgbClr val="00B050"/>
                </a:solidFill>
              </a:rPr>
              <a:t>Get feedback!!!</a:t>
            </a:r>
          </a:p>
          <a:p>
            <a:endParaRPr lang="en-GB" sz="3000" dirty="0" smtClean="0"/>
          </a:p>
        </p:txBody>
      </p:sp>
      <p:pic>
        <p:nvPicPr>
          <p:cNvPr id="18" name="Picture 2" descr="UCL Ho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136" y="617538"/>
            <a:ext cx="2803525" cy="841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41903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74945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 </a:t>
            </a:r>
            <a:r>
              <a:rPr lang="en-GB" sz="6600" smtClean="0"/>
              <a:t>Lunch Break!</a:t>
            </a:r>
          </a:p>
        </p:txBody>
      </p:sp>
      <p:pic>
        <p:nvPicPr>
          <p:cNvPr id="53251" name="Content Placeholder 3" descr="http://farm3.static.flickr.com/2289/2347407969_ba4fb6697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0" y="1465263"/>
            <a:ext cx="9144000" cy="5392737"/>
          </a:xfrm>
        </p:spPr>
      </p:pic>
    </p:spTree>
    <p:extLst>
      <p:ext uri="{BB962C8B-B14F-4D97-AF65-F5344CB8AC3E}">
        <p14:creationId xmlns:p14="http://schemas.microsoft.com/office/powerpoint/2010/main" xmlns="" val="111499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Allotments</a:t>
            </a:r>
            <a:endParaRPr lang="en-GB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64088" y="1700808"/>
            <a:ext cx="3851920" cy="513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l_fi" descr="http://peopleandplanet.org/gizmo_picpet/big_61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5715000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01509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London Orchard Project</a:t>
            </a:r>
            <a:endParaRPr lang="en-GB" sz="3600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75856" y="4005064"/>
            <a:ext cx="3319445" cy="281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57079"/>
            <a:ext cx="3876099" cy="251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78288" y="1629086"/>
            <a:ext cx="3265712" cy="244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4780" y="4041068"/>
            <a:ext cx="3506659" cy="276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88225" y="4077072"/>
            <a:ext cx="2555776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91880" y="1594146"/>
            <a:ext cx="3092987" cy="251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9516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Roehampton Apiary</a:t>
            </a:r>
            <a:endParaRPr lang="en-GB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" y="1628800"/>
            <a:ext cx="529208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" y="4562745"/>
            <a:ext cx="4067946" cy="229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7" descr="data:image/jpeg;base64,/9j/4AAQSkZJRgABAQAAAQABAAD/2wCEAAkGBg0GEBARBxQVFBQQFBUQFhQWFBoWERUWGBAbFRMYFxoYJygfGBwvGxoWIDsiIyspLCwsFR4xNTAqNyYrLCwBCQoKDgwOGQ8PGiklHx8tNSovKjU1LCo1LS8uKi0wKSw1MCoyKiwtLC8sLiwsKSwsLyktKi8sLC8sKSwpLCwsLP/AABEIAOEA4QMBIgACEQEDEQH/xAAcAAEAAgIDAQAAAAAAAAAAAAAABQcGCAIDBAH/xABMEAABAwICBQcGCgcFCQAAAAABAAIDBBEFEgYHIVSTExYxQVGR0Rcic4Gz4RQyMzRhcXJ0obI1QkWSscHCFSNDorQYNlJTVWKC0tP/xAAbAQEAAgMBAQAAAAAAAAAAAAAAAgUBAwQHBv/EADoRAAIBAgIFCQYFBAMAAAAAAAABAgMRBBIFEyExURUyQVJicZGS0SI0YYGxwQYUobLhcoLC8EJDRf/aAAwDAQACEQMRAD8AvFERAEREAREQBERAEREAREQBERAEREAREQBERAEREAREQBERAEREAREQBERAEREAREQBERAEREAREQBERAEREAREQBERAEREAREQBERAEREAREQFGaT6cDCPg1Tj8clQ+uY6dkYmLIqeMkFkbWjYTlIu47Sb9VgoTyvYfuLuP7l4tbvyOD/dB+SNVuqXC4aGKpKtVcrtvpkul9CZulJxdkWr5XsP3F3H9yeV7D9xdx/cqqRdPJtDteaXqR1ki1fK9h+4u4/uTyvYfuLuP7lVSJybQ7Xml6jWSLV8r2H7i7j+5PK9h+4u4/uVVL7ZOTaHa80vUayRanlew/cXcf3J5XsP3F3H9yquy+JybQ7Xml6jWSLV8r2H7i7j+5PK9h+4u4/uVV2XxOTaHa80vUayRavlew/cXcf3J5XsP3F3H9yquyWTk2h2vNL1GskWp5XsP3F3H9yeV7D9xdx/cqrslk5NodrzS9RrJFqeV7D9xdx/cnlew/cXcf3Kq7L4nJtDteaXqNZItXyvYfuLuP7k8r2H7i7j+5VUicm0O15peo1ki1fK9h+4u4/uTyvYfuLuP7lVSJybQ7Xml6jWSLV8r2H7i7j+5PK9h+4u4/uVV2XxOTaHa80vUayRavlew/cXcf3J5XsP3F3H9yquy+JybQ7Xml6jWSLV8r2H7i7j+5Tmi+lw0k+ETaPRyUs1GwTAGYvimG28UjNjSCARfpBIIOxUcrP1KftL0Df61y4zDQwtF1qTkpK3/KT6V0NkoScnZlgf7Q+E/wDBN+7718WuKK7NJZGt35HB/ug/JGq3Vka3fkcH+6D8kardV2jPdY/P9zNlTnMK39Vurujr6UVWNxCR0riY2uJyBjdgJaLXJcHdNxYBVCFtRgVG3D6Wmij6I4Y29zBf8VwadxM6NKMYOzk9/wAEToRTd2eZ1DhVI9lO6Oma+QEsiLIw5wHTZttqxnTnVlQ4jTTSYTCyKeMGVpYCA/KCSwtHm7e0C9wFhGnuL/BdIGyTOs2mkptov5rWta93R9buhWIdbWBn/HPCk8FS/l8Vh9VWouUsyUna7+RuzRldM14Wwmimr/DoqKl+H00T5TE173Pbdxc4Zjc/Re3qVJ4Dhrcdr4II9rZpw36cme7v8t1shj1WcNo6qWDYYYJZG9l2ROc3+AVpp3ETTp0oNpvbw+C+5roRW1sgNI9XuGz0lSKKmiZJyTyxzW2cHNbmbY/WLeta907Q57A7rcP4ranDKoYhBDJ1Sxsf9HnMB/mtYaugdhdW+GTphmMZ/wDGS1/wWNBV5yVSnNttbfrf7CulsaNieYmEbpBwwqfp8Jpn6RGndGzkfhTmcnbzMovYW7Ffyoyk/wB6D98f/NV+iq1SSrZpN2g+lmyqls7y05dBcIDXEUkHQf8ADHYsb1baJYbieGU0tdTRSPdyt3uYC42neBc/UAPUrBm+K77J/gtYKPSnEMNYI6KomjY29mtkIaLm5sB9JJ9axo+lXxlKcI1GmnF3u+EhUcYNOxsLzDwjc4OGE5h4RucHDC9uj0zqijpXzEuc6CJznHaSTECSfpuqg1o6T4hhmJzR0NRLGwNjIa15a0XjBOwfSubCUsRiazpRqNNX6X0MlNxir2Mq0K0Tw6ukxQVVNE8RVr42BzAcrA0WaOwKI1x6OUOC0tO7DII4nOmLSWNsSOTJsfWpbUjUPqqWsfUOLnPqcznE3cSYgSSetdevb5nS+nPsiu6nOpHSapuTsnbe+qQaWruePVrqypKqmZVY9HyjpvOjjJcGNZfzXENIzE9O3Za3as8dTYRRvZTPZSse8DLEWRh7h0CzSLlSlHTNoo444vixsbGPqa0NH8Fr5p7iMgxqokvtinaGns5PKG/wWmgquk8RPNNpJNr7IzK1OK2FoaZaraHGIZX4XE2GoAL2lnmseQPiOb8UX7QAbqutUeEU+LV8keJxNka2B7sr23AcJGC9j17Sr+Dr7R9aqjQmibh+keIxxiwDZiB2B0rH/wA1LBY2rLC1qcpPZG6fDj9hOCzJmcnQLBz00kH7guqp0C0YgbjNRSYpG2RsLZ25Xi4814DHd231q9CbdKwgYOKHSJs7OiqpJHH7bC1jvwyH1rnwWMqKFWEpPbF22vev4uSnBXTPNrE0Rw3DcMqpaKmiY9jWZXNYA4XmYDY/USPWqIWxutH9EVn2Y/8AUMWuS+g0DOU8PJybftfZHPXVpbArP1KftL0Df61WCs/Up+0vQN/rXZpX3Sfy+qIUucisERFZmssjW78jg/3QfkjVbqyNbvyOD/dB+SNVuq7Rnusfn+5mypzmfQtsqchzGFvW1v5VqYtotFMSbi9DSzR/rxMv9DmtyvH7wKp/xHF5acuDa8behtw72sozWfC6fGalsYu5zomgdpMLAF1+SzHN1dxI/wD2WaaX6D1uJY5DNTRl0MroZHSfqM5PKHh3YbN2DrvsVrTztpmuklNmsBeT2AC5PcoVdLSw9GjGjld4q/TbcuhmVSzN3KE1SYVI/F2coLGmbM546bHIYrX+078FbmsGWSLDKwUzXPc+Pkg1oJcc7gw7Bt6CViepih5c19af8eXk29trmR/4ub+6s9xjSGj0fDHYrK2IPJa0uvtIFzbKD2hcWkq0p45WV3G2zjba0Tpq0O8i9XM0kuGUoqmOY+NphLXAtd5jiGmx2/Fsqo1rYV/Z2Ll46Knk5x9d8j/xaT61dWD6R0ekIecJlbKI7B2W+y97XzAdh7lgevDDM0NJVMG2GQxu+y8Zm/i0/vJo2tKGPeZZc91bhfahUjeHcWaqMpP96D98f/NXbRVTa6KOSHa2RjZAfoc0OH4FVZSaHV40ifUOicIWzuqOVI/uy0sJAB6zc2t23WrRk409cpu3sMzVV7W4lrTfFd9k/wAFqYVtVjNa3DaaeWXYIonvPqYbfjZaqq0/Didqj7vua8R0G0ejHzGj+7w+yaqP1v8A6Wn+xF7IK8NGPmNH93h9k1Ufrf8A0tP9iL2QXLoX32fc/qiVbmIznUT8zqfvA9k1NevzOl9OfZFNRPzOp+8D2TV817fM6X059kU/9f8Au/xH/UWWtatYAvilbb/nuWw2A4mzGaWCeE3EsbX/AFG1nD1OuPUqk0x1f4hiOMPdSxOdFUSNk5UD+7aCBnzn9Ugh2zr2WvdQ0LUjQrzVR2snv+DM1lmirF0RCzW37B/BVro6b6T4jb/lO/hErMc4NuXbANtz1BU/q3xNuM47XTx/FlZM9vbl5ZmX8LLkwMW6VefRkt4tehKe+K+Jn+nmKnA6QVDf8GeneR2t5YBw/dJHrUrLTMqZaeePbkDwHf8AZJHf+LWLGdb36Jn+3D7YL16tcZ/trDadzjd0Q+Dv7bx7B/lyn1rVqn+UVZdEnF/NL+fEzf27HDWj+iKz7Mf+oYtclsbrR/RFZ9mP/UMWuS+l/D3u8v6vsjnxHOCs/Up+0vQN/rVYKz9Sn7S9A3+td+lfdJ/L6o10ucisERFZmssjW78jg/3QfkjVbqyNbvyOD/dB+SNVuq7Rnusfn+5mypzmFn2rvWbzSYafEGGSFzy8Oaf7xhIAdYHYW7L22bb9qwFF1YjD08RB06iuiMZOLujYFmuHBXC5kkH0GF1/wuFhen2tlmOwupsEa9jH7JJH2DnN62hovYHZtvfZbrVZIq2hoXDUZqau2uJslWk1YtXQrWjhui1FDTSxzue3M57mtZlLnPJNruv0WHqUFrM07g0z+DDD2yNbDnLs4AuXZbWyk9QWDouino2hCtr0nmu3v4kXUk45TNdWmnEGhj6g17ZHNmawAMAJDmuPTmI6iVkemOtTDdJqKemjjnDnhpYXNZlDmvDgTZ1+oj1qp0Spo2hUra9p5tj38NwVSSWUtDQfW+3B4Y6bHGOcyIBjJWWLgwbGtc02uANlwegdCzLyw4KBflJPq5F1/Ba+ouetoXC1Zue1X4f6ySrSSsWFrD1o852fBsJa5kBsXudYSSEG4FgSA3oPaT9Sr1EVjh8NTw0NXTVka5ScndlzYPrnw7DqeCKWKoLooo4yQ1liWsDTbzujYq6070hh0orZKmjDmse1gAeAHeawNPQSOpY8i58Po6hh6jqwTuyUqjkrMsPVtrEpNDqeaKvZK4yS8oCwNItkDduYjbsTWTrEpNMYIYqBkrTHKZCXhoFshbsyk7VXiJydQ1/5izzb941jy5TOtX+sx+iLTBWtMsBdmAB8+Mn4xbfYQezYrIZrhwVwBMkgv1GF1x3XC19RacTojDYieeSab326TMasoqxaGnWt4YtE+mwFrmskGV8rtj3NPS1jR8UHoudtuoLGdXWlUGiFU+eva9zXROjAYAXXL2nrI2bCsVRdFPR9CnRdCK2PfxZF1JN5i0tOtadDpPQy01HHM173MILw0N814cb2cT1KK1a6w4dDWTx4i2R7JHNkbkDSQ4AtdfMR0jL3LAkUI6NoRoOgk8rd/p6GdZLNmLX0y1sUGkVDUU1LHM18oaAXNZlFpWu22cT0AqqERb8LhKeFg4U9zdyMpuTuwrP1KftL0Df61WCs/Up+0vQN/rXNpX3Sfy+qJUucisERFZms2gw7C6bEKWkNbFHJlp4QM8bX2vC29swNl3c2sP3an4EfgueBfNKX0EPsWr3Ly6dSak0m95ZpKxHc2sP3an4EfgnNrD92p+BH4KRRR1s+s/EWRHc2sP3an4EfgnNrD92p+BH4KRRNbPrPxFkR3NrD92p+BH4Jzaw/dqfgR+CkUTWz6z8RZEdzaw/dqfgR+Cc2sP3an4EfgpFE1s+s/EWRHc2sP3an4EfgnNrD92p+BH4KRRNbPrPxFkR3NrD92p+BH4Jzaw/dqfgR+CkUTWz6z8RZEdzaw/dqfgR+Cc2sP3an4EfgpFE1s+s/EWRHc2sP3an4EfgnNrD92p+BH4KRRNbPrPxFkR3NrD92p+BH4Jzaw/dqfgR+CkUTWz6z8RZEdzaw/dqfgR+Cc2sP3an4EfgpFE1s+s/EWRHc2sP3an4EfgnNrD92p+BH4KRRNbPrPxFkR3NrD92p+BH4Jzaw/dqfgR+CkUTWz6z8RZEdzaw/dqfgR+C+vwumw6KY0UUceaNwOSNrL2YbXygXUguiu+Sl9G/8hWVUm3ZtiyNT0RF6kVhtTgXzSl9BD7Fq9y8OBfNKX0EPsWr3Lyupz33lotwREUAEREAREQBERAEREAREQBERAEREAREQBERAEREAREQBdFd8lL6N/wCQrvXRXfJS+jf+QrMd6DNT0RF6sVZtTgXzSl9BD7Fq9y8OBfNKX0EPsWr3Lyupz33lotwREUAEKIUBUw0mx/G8VrKLBqiKMQyT5eUiZlDI5coFwxzibEdK5YtpHpFoVUUh0hmhlgmkDXclGza0Obyg2tY4OyuBB2C5G3pULh1FW1+P4i3A5xTycrVHlHNzDKJ/Obax+juXp0wwvE9GqigrtJpm1kUUzBZvm5S13KWDbAXIa43/AO0A7LL6/VUdZGnanZx5tvabt0O1v1OS7s3t3mS629Lq/RR1KMIkDOUE2e8bH3yFlvjg26T0dq7P7J0v32j4Q/8Aisf16yCb+znM6HMmcO2x5IhZB5OMS/6zWf5//quKCpU8JRlLIm81245r2fc9xN3cnvPRrAx7ENFsMp5IZGio5SGKV4Y1zHEwPMha1zbAFzb9A9SjMJi0sxiCGeCtpQ2ZjZGh0TcwBFxe0RF/WuWt6mdR4PTRzPMjo5oGGR3xnltPI0vNydpIv0np6V5tGtA6+vo6WWDFaqJskTHtibnyMBGxrbSDYPqCUVRjhFUlkTcmruOa/wCjsHdyttMhqqnF9H8KrZcXmikqYwXxyRsGRrfMABaWNBN8/SD0j1durPHqnSOgE2KOD5OVkZcNazzWhttjQB1lefSPDJcHwKsiq531L2xuJlkvndeVpANy47OjpWG6u9Dq3G6LlaLEailbyr28lHmyXAbd2x7Rc3HV1LVGlRq4WpOTivb51ui25JK6RltqSS4GXaPaTVlfjtdR1DwYIWOcxmRoIIkiaPOAzHY53SetYzg+nGM4sMWEMrS+liMsX9zHsyVLQ/YG+ceTzjbfab7OldurmgkwzSCuiqZXTvjhe10r753nl4dpuSb+sro1QMbLiGJtkAIdG8EEXBBqQCCOsW2LqlSo01UkoxeWMGtnj49P6kbt272Zjqy0ql0qoy+vcHTRSOjeQA24PnRmzQANhI/8CetQ3PCvxbHvgWFSWp4n5ZQI2O2RtvN5xYS3zgWdlyNu0KC0QxB2rvEMSo5rvjZFLO25sXcjEZozbYDmjuNg27OgKW1L4U+pNViNZtfPIY2k7T8YPldmO03cQOn9U36lrrYelRdavlWVpZP7vh8NplScrR8TwYbpPpDpLXVdLhNTDHyDpXDlImZcjZxGACI3EnaOnsO1ZVg+G6TQzxOxarpXwhwMjGRgPc3rDTyQsfWFXmi2Bz49i2IMoKqWkc0zvMkV8zh8LDcps5uy5B6f1QrI0f0LrcHqGTVmJ1NQxocDDJmyOzMLRe8jhsJB6OpSx+ppXjHIvZ3ZNu7jYxC727fEhdI9KcYr8WOHaMuji5NrXFz2tdmvE2RzjmDtgDuhovsPTsA8tRpVj2hlZTs0mdHUQTDzjDEBlGfK4gtY12Zuw2sQQ63TtHt0h0UwrTDEJBh9W+GujaDJyYLgOTtGTttZ4GUWa7YG3I6SorFsbx7Vg6E19Q2sglLh55cXXBu4Zj54NiCDcjqtssVGNKpGFOEI5su2LWWTdt6lZ96DbTbbLbIsvi66WcVUccjRYSMbIAekBzQ4A967F801bYdIREQBdFd8lL6N/wCQrvXRXfJS+jf+QrMd6DNT0RF6sVZtTgXzSl9BD7Fq9y8OBfNKX0EPsWr3Lyupz33lotwREUAEKIgK7qdVtWK2orMMrzA+eSR/mRHM1sj8xbfOL9Xcuur1UVeMSQux7EX1DInA5XRm+XMC8NJeQ0kC17Hq6VZCKxWk8SrWkrpWvaN/G1zXqomH6eavuenwfk5hCKcPaByecEOy2A84Wtl+npXj5jY5/wBYm4Z/91niLXDHVoQVNNWW66i9+/emZdOLdzEcf0Hn0iw6CjraoukikErp3RlxktygF25tmx4F7n4v0qMpdXeMULGR0uLysYwBrWiMhrQOgDz+hWCiQx9aMcqate9rRe196DpxZi7NE6ubD6mjxSrdO+oJtM9huxpyWblzbRdrj0j4y9WhWi50RpfgzpOV/vHyZg3J8YNFrXPZ29ankWqWJqSg4N7G72slt+RlRSdzGcI0MOF4pVYgZQ74S1zeSyWLbvY741zf4nYOleXQ3QA6J1NTOZhJ8IaW5eTy5byh/TmN+iyzBFJ4ys04t7Gknu3LcMiMI0z1bc6altTSz8g/kjC+0ebOCHN6i39Vxbtvst2LJdGcDZo1Sw00Jzck2xda2ZxOZ7rfWT22Fhc2UkixPFValNUpP2VuQUUncrhmqmso6meowvEHQOnc8nJEQcr5M+UnPt227lI0WheM08sb58Wle1j2ucwsNntDgS0+f1jZ61myLdLSNeXOafRzY+hjVxRgukurJ2MVvw7DKp9PMcpJDc1i2NrGlhBaRsG0G/8AJeN+qabFJ4pNJK6SqbHsyFha4tvfKHZjlF+mwvbs2EWMiR0jiYxUVLcrLYrpd9rh04sNaGizdgGwAbAB1ADqCIi4CYREQBdFd8lL6N/5Cu9dFd8lL6N/5Csx3oM1PREXqxVm1OBfNKX0EPsWr3Lw4F80pfQQ+xavcvK6nPfeWi3BERQAREQBERAEREAREQBERAEREAREQBERAEREAREQBERAF0V3yUvo3/kK710V3yUvo3/kKzHegzU9ERerFWbU4F80pfQQ+xavcorRip5WBkMwyz0rW080f6zHsaG3t/wkAODughwIUvkd2HuXlteDhUlGWxplnF3RxRcsjuw9yZHdh7lqMnFFyyO7D3Jkd2HuQHFFyyO7D3Jkd2HuQHFFyyO7D3Jkd2HuQHFFyyO7D3Jkd2HuQHFFyyO7D3Jkd2HuQHFFyyO7D3Jkd2HuQHFFyyO7D3Jkd2HuQHFFyyO7D3Jkd2HuQHFFyyO7D3Jkd2HuQHFFyyO7D3Jkd2HuQHFFyyO7D3Jkd2HuQHFdFd8lL6N/5CvTkd2HuUbj9eKCFwO2SYGGKP8AXlkeMrGtHXtO09QBJ6FOlFzmoxV22YbsjVhFcH+zhXbxF3OReqFYXnXaP0WKPElfBFI8DKHvja54HZci9voXRzRwzdYOG3wUuii4p70CI5o4ZusHDb4JzRwzdYOG3wUuiZI8EZuRHNHDN1g4bfBOaOGbrBw2+Cl0TJHghciOaOGbrBw2+Cc0cM3WDht8FLomSPBC5Ec0cM3WDht8E5o4ZusHDb4KXRMkeCFyI5o4ZusHDb4JzRwzdYOG3wUuiZI8ELkRzRwzdYOG3wTmjhm6wcNvgpdEyR4IXIjmjhm6wcNvgnNHDN1g4bfBS6JkjwQuRHNHDN1g4bfBOaOGbrBw2+Cl0TJHghciOaOGbrBw2+Cc0cM3WDht8FLomSPBC5Ec0cM3WDht8E5o4ZusHDb4KXRMkeCFyI5o4ZusHDb4JzRwzdYOG3wUuiZI8ELkRzRwzdYOG3wTmjhm6wcNvgpdEyR4IXIjmjhm6wcNvgu6i0docNfylDBFG+2XO2NofbsuBeykURRS3IwERFIBERAEREAREQBERAEREAREQBERAEREAREQBERAEREAREQBERAEREAREQBERAEREAREQBERAEREAREQBERAEREAREQBERAEREAREQBERAEREAREQH//2Q=="/>
          <p:cNvSpPr>
            <a:spLocks noChangeAspect="1" noChangeArrowheads="1"/>
          </p:cNvSpPr>
          <p:nvPr/>
        </p:nvSpPr>
        <p:spPr bwMode="auto">
          <a:xfrm>
            <a:off x="0" y="-153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00875" y="494116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1999" y="1628800"/>
            <a:ext cx="4572001" cy="360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7944" y="4869160"/>
            <a:ext cx="3024336" cy="207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285362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0"/>
            <a:ext cx="5182344" cy="548680"/>
          </a:xfrm>
        </p:spPr>
        <p:txBody>
          <a:bodyPr/>
          <a:lstStyle/>
          <a:p>
            <a:r>
              <a:rPr lang="en-GB" dirty="0" smtClean="0"/>
              <a:t>Big </a:t>
            </a:r>
            <a:r>
              <a:rPr lang="en-GB" dirty="0" err="1" smtClean="0"/>
              <a:t>Movember</a:t>
            </a:r>
            <a:r>
              <a:rPr lang="en-GB" dirty="0" smtClean="0"/>
              <a:t> Bulb Plant</a:t>
            </a:r>
            <a:endParaRPr lang="en-GB" dirty="0"/>
          </a:p>
        </p:txBody>
      </p:sp>
      <p:pic>
        <p:nvPicPr>
          <p:cNvPr id="24578" name="Picture 2" descr="I:\Buildings and Minor Projects\Projects\- Projects Department Information Drive -\1 Project Managers\Jonathan\Biodiversity\Bluebells in Old Orchar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2000" y="1628799"/>
            <a:ext cx="4572000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57200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6016" y="3933056"/>
            <a:ext cx="4567983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1704" y="4373163"/>
            <a:ext cx="4729137" cy="248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87824" y="548679"/>
            <a:ext cx="3752512" cy="177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07442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01963" y="161925"/>
            <a:ext cx="6142037" cy="868363"/>
          </a:xfrm>
        </p:spPr>
        <p:txBody>
          <a:bodyPr/>
          <a:lstStyle/>
          <a:p>
            <a:r>
              <a:rPr lang="en-GB" sz="4000" smtClean="0"/>
              <a:t>Kew Gardens Grow Wild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754438" y="5102225"/>
            <a:ext cx="5505450" cy="1755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643063"/>
            <a:ext cx="3754438" cy="565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09988" y="1643063"/>
            <a:ext cx="5434012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 descr="Big Lottery and Kew logos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0271" b="23985"/>
          <a:stretch>
            <a:fillRect/>
          </a:stretch>
        </p:blipFill>
        <p:spPr bwMode="auto">
          <a:xfrm>
            <a:off x="4308475" y="831850"/>
            <a:ext cx="30607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92663" y="6459538"/>
            <a:ext cx="39084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836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152400"/>
            <a:ext cx="6233836" cy="1143000"/>
          </a:xfrm>
        </p:spPr>
        <p:txBody>
          <a:bodyPr/>
          <a:lstStyle/>
          <a:p>
            <a:pPr algn="ctr"/>
            <a:r>
              <a:rPr lang="en-GB" dirty="0" smtClean="0"/>
              <a:t>Beverley Brook Living Landscape London Wildlife Trust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1" cy="596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74831" y="1572334"/>
            <a:ext cx="46275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73525" y="1508191"/>
            <a:ext cx="290195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489910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8387" y="-209774"/>
            <a:ext cx="4698504" cy="792088"/>
          </a:xfrm>
        </p:spPr>
        <p:txBody>
          <a:bodyPr/>
          <a:lstStyle/>
          <a:p>
            <a:r>
              <a:rPr lang="en-GB" sz="4400" dirty="0" err="1" smtClean="0"/>
              <a:t>Growhampton</a:t>
            </a:r>
            <a:endParaRPr lang="en-GB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47864" y="587638"/>
            <a:ext cx="2753247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97" y="1628801"/>
            <a:ext cx="404481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6517" y="4077073"/>
            <a:ext cx="5077483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49014" y="1628800"/>
            <a:ext cx="509498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49014" y="1628801"/>
            <a:ext cx="2457250" cy="24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086050"/>
            <a:ext cx="4381500" cy="277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92280" y="-243408"/>
            <a:ext cx="1931293" cy="179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8857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904" y="152400"/>
            <a:ext cx="4750296" cy="1143000"/>
          </a:xfrm>
        </p:spPr>
        <p:txBody>
          <a:bodyPr/>
          <a:lstStyle/>
          <a:p>
            <a:r>
              <a:rPr lang="en-GB" dirty="0" smtClean="0"/>
              <a:t>Outline Programme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28800"/>
            <a:ext cx="8640960" cy="5229200"/>
          </a:xfrm>
        </p:spPr>
        <p:txBody>
          <a:bodyPr/>
          <a:lstStyle/>
          <a:p>
            <a:r>
              <a:rPr lang="en-GB" dirty="0" smtClean="0"/>
              <a:t>10.15 – 11.15  	Environmental Training at Roehampton  				</a:t>
            </a:r>
            <a:r>
              <a:rPr lang="en-GB" sz="1800" dirty="0" smtClean="0"/>
              <a:t>[Jonathan Horner]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  <a:p>
            <a:r>
              <a:rPr lang="en-GB" dirty="0" smtClean="0"/>
              <a:t>11.30 – 12.15	e-Learning </a:t>
            </a:r>
            <a:r>
              <a:rPr lang="en-GB" dirty="0"/>
              <a:t>P</a:t>
            </a:r>
            <a:r>
              <a:rPr lang="en-GB" dirty="0" smtClean="0"/>
              <a:t>roject Update  					</a:t>
            </a:r>
            <a:r>
              <a:rPr lang="en-GB" sz="1800" dirty="0" smtClean="0"/>
              <a:t>[Stephanie </a:t>
            </a:r>
            <a:r>
              <a:rPr lang="en-GB" sz="1800" dirty="0" err="1" smtClean="0"/>
              <a:t>Chesters</a:t>
            </a:r>
            <a:r>
              <a:rPr lang="en-GB" sz="1800" dirty="0" smtClean="0"/>
              <a:t> &amp; Emma Laycock]</a:t>
            </a:r>
          </a:p>
          <a:p>
            <a:endParaRPr lang="en-GB" sz="1800" dirty="0"/>
          </a:p>
          <a:p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  <a:p>
            <a:r>
              <a:rPr lang="en-GB" dirty="0" smtClean="0"/>
              <a:t>13.15 – 14.00	Biodiversity Projects at Roehampton to 				finish with a brief tour of some key project 			sites  </a:t>
            </a:r>
            <a:r>
              <a:rPr lang="en-GB" sz="1800" dirty="0"/>
              <a:t>[Jonathan Horner]</a:t>
            </a:r>
          </a:p>
          <a:p>
            <a:endParaRPr lang="en-GB" dirty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48445" y="2492896"/>
            <a:ext cx="111321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00845" y="4509120"/>
            <a:ext cx="111321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7654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800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163888" y="484189"/>
            <a:ext cx="5980112" cy="9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3600" dirty="0" smtClean="0">
                <a:solidFill>
                  <a:srgbClr val="FFFFCC"/>
                </a:solidFill>
                <a:latin typeface="Arial" pitchFamily="34" charset="0"/>
              </a:rPr>
              <a:t>EcoCampus Gold</a:t>
            </a:r>
          </a:p>
        </p:txBody>
      </p:sp>
    </p:spTree>
    <p:extLst>
      <p:ext uri="{BB962C8B-B14F-4D97-AF65-F5344CB8AC3E}">
        <p14:creationId xmlns:p14="http://schemas.microsoft.com/office/powerpoint/2010/main" xmlns="" val="3574286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163888" y="484188"/>
            <a:ext cx="5980112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3600" dirty="0" smtClean="0">
                <a:solidFill>
                  <a:srgbClr val="FFFFCC"/>
                </a:solidFill>
                <a:latin typeface="Arial" pitchFamily="34" charset="0"/>
              </a:rPr>
              <a:t>Required Training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622425"/>
            <a:ext cx="9144000" cy="52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72291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163888" y="484188"/>
            <a:ext cx="5980112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3600" dirty="0" smtClean="0">
                <a:solidFill>
                  <a:srgbClr val="FFFFCC"/>
                </a:solidFill>
                <a:latin typeface="Arial" pitchFamily="34" charset="0"/>
              </a:rPr>
              <a:t>Environmental Awareness Induction Training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512" y="1772816"/>
            <a:ext cx="8659067" cy="452431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7200" dirty="0" smtClean="0">
                <a:solidFill>
                  <a:srgbClr val="0000FF"/>
                </a:solidFill>
                <a:ea typeface="Verdana" pitchFamily="34" charset="0"/>
                <a:cs typeface="Verdana" pitchFamily="34" charset="0"/>
              </a:rPr>
              <a:t>What </a:t>
            </a:r>
            <a:r>
              <a:rPr lang="en-GB" sz="7200" dirty="0">
                <a:solidFill>
                  <a:srgbClr val="0000FF"/>
                </a:solidFill>
                <a:ea typeface="Verdana" pitchFamily="34" charset="0"/>
                <a:cs typeface="Verdana" pitchFamily="34" charset="0"/>
              </a:rPr>
              <a:t>do you think should be </a:t>
            </a:r>
            <a:r>
              <a:rPr lang="en-GB" sz="7200" dirty="0" smtClean="0">
                <a:solidFill>
                  <a:srgbClr val="0000FF"/>
                </a:solidFill>
                <a:ea typeface="Verdana" pitchFamily="34" charset="0"/>
                <a:cs typeface="Verdana" pitchFamily="34" charset="0"/>
              </a:rPr>
              <a:t>included in Environmental Induction Training?</a:t>
            </a:r>
            <a:endParaRPr lang="en-GB" sz="7200" dirty="0">
              <a:solidFill>
                <a:srgbClr val="0000FF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571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32286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163888" y="484188"/>
            <a:ext cx="5980112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3600" dirty="0" smtClean="0">
                <a:solidFill>
                  <a:srgbClr val="FFFFCC"/>
                </a:solidFill>
                <a:latin typeface="Arial" pitchFamily="34" charset="0"/>
              </a:rPr>
              <a:t>Environmental Awareness Induction Training</a:t>
            </a:r>
          </a:p>
        </p:txBody>
      </p:sp>
    </p:spTree>
    <p:extLst>
      <p:ext uri="{BB962C8B-B14F-4D97-AF65-F5344CB8AC3E}">
        <p14:creationId xmlns:p14="http://schemas.microsoft.com/office/powerpoint/2010/main" xmlns="" val="3788822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Geneva"/>
        <a:cs typeface=""/>
      </a:majorFont>
      <a:minorFont>
        <a:latin typeface="Arial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Geneva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Geneva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Geneva"/>
        <a:cs typeface=""/>
      </a:majorFont>
      <a:minorFont>
        <a:latin typeface="Arial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Geneva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Geneva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ICR Corporate PowerPoint template">
  <a:themeElements>
    <a:clrScheme name="Custom 50">
      <a:dk1>
        <a:srgbClr val="000000"/>
      </a:dk1>
      <a:lt1>
        <a:srgbClr val="FFFFFF"/>
      </a:lt1>
      <a:dk2>
        <a:srgbClr val="616365"/>
      </a:dk2>
      <a:lt2>
        <a:srgbClr val="A71930"/>
      </a:lt2>
      <a:accent1>
        <a:srgbClr val="EE7EA6"/>
      </a:accent1>
      <a:accent2>
        <a:srgbClr val="F9A100"/>
      </a:accent2>
      <a:accent3>
        <a:srgbClr val="FFD602"/>
      </a:accent3>
      <a:accent4>
        <a:srgbClr val="C9DD03"/>
      </a:accent4>
      <a:accent5>
        <a:srgbClr val="726E20"/>
      </a:accent5>
      <a:accent6>
        <a:srgbClr val="003D4C"/>
      </a:accent6>
      <a:hlink>
        <a:srgbClr val="A0A1A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327</Words>
  <Application>Microsoft Office PowerPoint</Application>
  <PresentationFormat>On-screen Show (4:3)</PresentationFormat>
  <Paragraphs>95</Paragraphs>
  <Slides>39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Office Theme</vt:lpstr>
      <vt:lpstr>Blank Presentation</vt:lpstr>
      <vt:lpstr>1_Blank Presentation</vt:lpstr>
      <vt:lpstr>1_Default Design</vt:lpstr>
      <vt:lpstr>ICR Corporate PowerPoint template</vt:lpstr>
      <vt:lpstr>Acrobat Document</vt:lpstr>
      <vt:lpstr>Slide 1</vt:lpstr>
      <vt:lpstr>Slide 2</vt:lpstr>
      <vt:lpstr>Slide 3</vt:lpstr>
      <vt:lpstr>Outline Programme</vt:lpstr>
      <vt:lpstr>Slide 5</vt:lpstr>
      <vt:lpstr>Slide 6</vt:lpstr>
      <vt:lpstr>Slide 7</vt:lpstr>
      <vt:lpstr>Slide 8</vt:lpstr>
      <vt:lpstr>Slide 9</vt:lpstr>
      <vt:lpstr> Environmental Awareness Induction Training </vt:lpstr>
      <vt:lpstr> Environmental Champions Training Day February 6th February 2013</vt:lpstr>
      <vt:lpstr>Staff and Student Environmental Champions</vt:lpstr>
      <vt:lpstr>Objectives</vt:lpstr>
      <vt:lpstr>Slide 14</vt:lpstr>
      <vt:lpstr>Slide 15</vt:lpstr>
      <vt:lpstr>Slide 16</vt:lpstr>
      <vt:lpstr>Environmental  Champion Projects</vt:lpstr>
      <vt:lpstr>Recent and Current Projects</vt:lpstr>
      <vt:lpstr>Energy Saving Projects</vt:lpstr>
      <vt:lpstr>Biodiversity Projects</vt:lpstr>
      <vt:lpstr>Travel Projects</vt:lpstr>
      <vt:lpstr>Waste Reduction Projects</vt:lpstr>
      <vt:lpstr>Awareness Raising Projects</vt:lpstr>
      <vt:lpstr>Time  for a Break!</vt:lpstr>
      <vt:lpstr> ICR/UCL e-learning training </vt:lpstr>
      <vt:lpstr>Slide 26</vt:lpstr>
      <vt:lpstr>1. What do we want people to know?  2. What do we want people to do differently? </vt:lpstr>
      <vt:lpstr>Slide 28</vt:lpstr>
      <vt:lpstr>Slide 29</vt:lpstr>
      <vt:lpstr>Slide 30</vt:lpstr>
      <vt:lpstr>Slide 31</vt:lpstr>
      <vt:lpstr> Lunch Break!</vt:lpstr>
      <vt:lpstr>Allotments</vt:lpstr>
      <vt:lpstr>London Orchard Project</vt:lpstr>
      <vt:lpstr>Roehampton Apiary</vt:lpstr>
      <vt:lpstr>Big Movember Bulb Plant</vt:lpstr>
      <vt:lpstr>Kew Gardens Grow Wild</vt:lpstr>
      <vt:lpstr>Beverley Brook Living Landscape London Wildlife Trust</vt:lpstr>
      <vt:lpstr>Growhampton</vt:lpstr>
    </vt:vector>
  </TitlesOfParts>
  <Company>Roehampton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LUEG EMS Sub-Group Meeting 11th June 2013</dc:title>
  <dc:creator>RusAdmin</dc:creator>
  <cp:lastModifiedBy>GRAHAM, Kate</cp:lastModifiedBy>
  <cp:revision>39</cp:revision>
  <dcterms:created xsi:type="dcterms:W3CDTF">2013-06-06T08:25:14Z</dcterms:created>
  <dcterms:modified xsi:type="dcterms:W3CDTF">2013-10-08T12:16:13Z</dcterms:modified>
</cp:coreProperties>
</file>