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9" r:id="rId4"/>
    <p:sldId id="263" r:id="rId5"/>
    <p:sldId id="260" r:id="rId6"/>
    <p:sldId id="262" r:id="rId7"/>
    <p:sldId id="264" r:id="rId8"/>
    <p:sldId id="261" r:id="rId9"/>
    <p:sldId id="265" r:id="rId10"/>
    <p:sldId id="266" r:id="rId11"/>
    <p:sldId id="268" r:id="rId12"/>
    <p:sldId id="267" r:id="rId13"/>
    <p:sldId id="258" r:id="rId14"/>
  </p:sldIdLst>
  <p:sldSz cx="9144000" cy="6858000" type="screen4x3"/>
  <p:notesSz cx="6765925" cy="9867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FA79D"/>
    <a:srgbClr val="562689"/>
    <a:srgbClr val="7BA22F"/>
    <a:srgbClr val="00535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21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32225" y="0"/>
            <a:ext cx="29321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253BAB-D79F-4CB0-8307-554DD3889039}" type="datetimeFigureOut">
              <a:rPr lang="en-GB"/>
              <a:pPr>
                <a:defRPr/>
              </a:pPr>
              <a:t>17/04/2013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2600"/>
            <a:ext cx="29321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32225" y="9372600"/>
            <a:ext cx="2932113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B4B48B-CA82-4B61-991B-3095A4A4CC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2113" cy="493713"/>
          </a:xfrm>
          <a:prstGeom prst="rect">
            <a:avLst/>
          </a:prstGeom>
        </p:spPr>
        <p:txBody>
          <a:bodyPr vert="horz" lIns="90937" tIns="45469" rIns="90937" bIns="4546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2225" y="0"/>
            <a:ext cx="2932113" cy="493713"/>
          </a:xfrm>
          <a:prstGeom prst="rect">
            <a:avLst/>
          </a:prstGeom>
        </p:spPr>
        <p:txBody>
          <a:bodyPr vert="horz" lIns="90937" tIns="45469" rIns="90937" bIns="4546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D2BAB3-7E60-4D49-84B9-A8A544B7E8FF}" type="datetimeFigureOut">
              <a:rPr lang="en-GB"/>
              <a:pPr>
                <a:defRPr/>
              </a:pPr>
              <a:t>17/04/2013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37" tIns="45469" rIns="90937" bIns="45469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275" y="4686300"/>
            <a:ext cx="5413375" cy="4441825"/>
          </a:xfrm>
          <a:prstGeom prst="rect">
            <a:avLst/>
          </a:prstGeom>
        </p:spPr>
        <p:txBody>
          <a:bodyPr vert="horz" lIns="90937" tIns="45469" rIns="90937" bIns="4546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32113" cy="493713"/>
          </a:xfrm>
          <a:prstGeom prst="rect">
            <a:avLst/>
          </a:prstGeom>
        </p:spPr>
        <p:txBody>
          <a:bodyPr vert="horz" lIns="90937" tIns="45469" rIns="90937" bIns="4546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2225" y="9372600"/>
            <a:ext cx="2932113" cy="493713"/>
          </a:xfrm>
          <a:prstGeom prst="rect">
            <a:avLst/>
          </a:prstGeom>
        </p:spPr>
        <p:txBody>
          <a:bodyPr vert="horz" lIns="90937" tIns="45469" rIns="90937" bIns="4546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F3E8F5D-14CE-4DD8-BF1E-711EF6B5E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4879BE-4040-4ED8-AB89-71522F0FECC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E13352-A19A-4747-BB10-A1D34E9C0C8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1645C8-8942-4258-94E1-31F568CF4FC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60C941-8A2E-4E30-99E4-39EF0FEC703D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2E77A67-A376-40C6-B388-0059E7EEDAF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0E3B-D5F2-4F08-9081-F9FD2BB0B200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3F4B51-D165-4688-BE17-402FD44F5C8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932BB3-98B6-4FBF-A227-21260539DBB7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A2DD1B-7053-4F74-B255-261B47F910E5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703228-6F9C-41D0-A976-302A15ABEF6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19FDAE-CA32-482E-A961-3A49642F3EC8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A8C209-5F91-4C30-AF14-A5374462EF8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DAE11-7DA5-4AA7-9ED2-2643850EFF9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F26EEB8-3B7A-4074-B0FB-E59C58A78BDE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950" y="5300663"/>
            <a:ext cx="143668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3" y="3284984"/>
            <a:ext cx="4824537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403648" y="6199792"/>
            <a:ext cx="4608512" cy="3298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93335" cy="20162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EB924-3E47-4AD6-BBDC-370AB5854EE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221307E-70C3-444E-8742-C155DF6A3729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  <a:prstGeom prst="rect">
            <a:avLst/>
          </a:prstGeom>
        </p:spPr>
        <p:txBody>
          <a:bodyPr vert="eaVert"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ke h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0055BD3-2F58-4471-929E-EFF21011C3F6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2"/>
          <p:cNvSpPr txBox="1"/>
          <p:nvPr userDrawn="1"/>
        </p:nvSpPr>
        <p:spPr>
          <a:xfrm>
            <a:off x="468313" y="1044575"/>
            <a:ext cx="5975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FA79D"/>
                </a:solidFill>
                <a:latin typeface="Arial" pitchFamily="34" charset="0"/>
                <a:cs typeface="Arial" pitchFamily="34" charset="0"/>
              </a:rPr>
              <a:t>If you don’t do anything else…</a:t>
            </a:r>
            <a:endParaRPr lang="en-GB" sz="3200" dirty="0">
              <a:solidFill>
                <a:srgbClr val="0FA79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85010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4800" b="0" baseline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2348880"/>
            <a:ext cx="8207375" cy="388843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562689"/>
              </a:buClr>
              <a:buSzPct val="121000"/>
              <a:buFont typeface="+mj-lt"/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78E7C4E-DCC0-44AD-96F3-54579168D45A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5447" cy="92211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556792"/>
            <a:ext cx="8207375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ke h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1738C19-8B80-4D1A-8C2B-7F025D674F1F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2"/>
          <p:cNvSpPr txBox="1"/>
          <p:nvPr userDrawn="1"/>
        </p:nvSpPr>
        <p:spPr>
          <a:xfrm>
            <a:off x="468313" y="1044575"/>
            <a:ext cx="59753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FA79D"/>
                </a:solidFill>
                <a:latin typeface="Arial" pitchFamily="34" charset="0"/>
                <a:cs typeface="Arial" pitchFamily="34" charset="0"/>
              </a:rPr>
              <a:t>If you don’t do anything else…</a:t>
            </a:r>
            <a:endParaRPr lang="en-GB" sz="3200" dirty="0">
              <a:solidFill>
                <a:srgbClr val="0FA79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7"/>
          <p:cNvSpPr txBox="1"/>
          <p:nvPr userDrawn="1"/>
        </p:nvSpPr>
        <p:spPr>
          <a:xfrm>
            <a:off x="457200" y="273050"/>
            <a:ext cx="5986463" cy="850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dirty="0">
                <a:solidFill>
                  <a:srgbClr val="0FA79D"/>
                </a:solidFill>
                <a:latin typeface="Arial" pitchFamily="34" charset="0"/>
                <a:cs typeface="Arial" pitchFamily="34" charset="0"/>
              </a:rPr>
              <a:t>Your ‘aha’ moment</a:t>
            </a:r>
            <a:endParaRPr lang="en-GB" sz="4800" dirty="0">
              <a:solidFill>
                <a:srgbClr val="0FA79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2348880"/>
            <a:ext cx="8207375" cy="388843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562689"/>
              </a:buClr>
              <a:buSzPct val="121000"/>
              <a:buFont typeface="+mj-lt"/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F1B7B61-8893-4802-B534-F961EF999560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7A67A6D-572B-4F3B-92E0-39EA5ECCF9C4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214FE03-31ED-4248-8309-85F33370C5CE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3703FAB-3974-4380-B7AD-6EC3511685DE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C1D2498-D787-4AC0-981A-9480FA4975BE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 userDrawn="1"/>
        </p:nvSpPr>
        <p:spPr>
          <a:xfrm>
            <a:off x="6672263" y="6308725"/>
            <a:ext cx="20891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28C2E8-D098-4398-83E0-8525E92D4EE5}" type="slidenum">
              <a:rPr lang="en-GB" sz="1600"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FA7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2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79388" y="188913"/>
            <a:ext cx="8713787" cy="6480175"/>
          </a:xfrm>
          <a:prstGeom prst="roundRect">
            <a:avLst>
              <a:gd name="adj" fmla="val 32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0288" y="6356350"/>
            <a:ext cx="1306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F99505-324A-4BF0-8500-D9624B4CF4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875463" y="260350"/>
            <a:ext cx="187801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60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500" b="1" kern="1200">
          <a:solidFill>
            <a:srgbClr val="00535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rgbClr val="00535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1403350" y="6199188"/>
            <a:ext cx="4608513" cy="330200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6386" name="Title 3"/>
          <p:cNvSpPr>
            <a:spLocks noGrp="1"/>
          </p:cNvSpPr>
          <p:nvPr>
            <p:ph type="title"/>
          </p:nvPr>
        </p:nvSpPr>
        <p:spPr bwMode="auto">
          <a:xfrm>
            <a:off x="468313" y="1125538"/>
            <a:ext cx="8293100" cy="2016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mtClean="0">
                <a:latin typeface="Arial" charset="0"/>
                <a:cs typeface="Arial" charset="0"/>
              </a:rPr>
              <a:t>University of Worcester Bike Loan</a:t>
            </a:r>
          </a:p>
        </p:txBody>
      </p:sp>
      <p:pic>
        <p:nvPicPr>
          <p:cNvPr id="1638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844675"/>
            <a:ext cx="696118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1374775"/>
            <a:ext cx="8640763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25538"/>
            <a:ext cx="85677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54113"/>
            <a:ext cx="8593138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33388" y="1628775"/>
            <a:ext cx="8207375" cy="15128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Message 1: Booking system first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Message 2: Reception staff buy in</a:t>
            </a:r>
          </a:p>
        </p:txBody>
      </p:sp>
      <p:pic>
        <p:nvPicPr>
          <p:cNvPr id="4096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924175"/>
            <a:ext cx="8497888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25538"/>
            <a:ext cx="8593138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1233488"/>
            <a:ext cx="8642350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96975"/>
            <a:ext cx="8713787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268413"/>
            <a:ext cx="8662988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1125538"/>
            <a:ext cx="86582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b="3406"/>
          <a:stretch>
            <a:fillRect/>
          </a:stretch>
        </p:blipFill>
        <p:spPr bwMode="auto">
          <a:xfrm>
            <a:off x="215900" y="1236663"/>
            <a:ext cx="8643938" cy="5216525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013" y="1141413"/>
            <a:ext cx="86296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1136650"/>
            <a:ext cx="8640763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0C0C0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29</Words>
  <Application>Microsoft Office PowerPoint</Application>
  <PresentationFormat>On-screen Show (4:3)</PresentationFormat>
  <Paragraphs>16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Calibri</vt:lpstr>
      <vt:lpstr>Arial</vt:lpstr>
      <vt:lpstr>+mj-lt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University of Worcester Bike Loan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University of Gloucestershire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WALKLEY, Lisa</dc:creator>
  <cp:lastModifiedBy>EAUC</cp:lastModifiedBy>
  <cp:revision>95</cp:revision>
  <cp:lastPrinted>2013-04-14T10:52:17Z</cp:lastPrinted>
  <dcterms:created xsi:type="dcterms:W3CDTF">2012-01-05T13:50:36Z</dcterms:created>
  <dcterms:modified xsi:type="dcterms:W3CDTF">2013-04-17T15:31:47Z</dcterms:modified>
</cp:coreProperties>
</file>